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1"/>
  </p:sldMasterIdLst>
  <p:notesMasterIdLst>
    <p:notesMasterId r:id="rId15"/>
  </p:notesMasterIdLst>
  <p:handoutMasterIdLst>
    <p:handoutMasterId r:id="rId16"/>
  </p:handoutMasterIdLst>
  <p:sldIdLst>
    <p:sldId id="787" r:id="rId2"/>
    <p:sldId id="733" r:id="rId3"/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4" r:id="rId12"/>
    <p:sldId id="825" r:id="rId13"/>
    <p:sldId id="788" r:id="rId14"/>
  </p:sldIdLst>
  <p:sldSz cx="12192000" cy="6858000"/>
  <p:notesSz cx="6858000" cy="9144000"/>
  <p:custDataLst>
    <p:tags r:id="rId17"/>
  </p:custDataLst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9" userDrawn="1">
          <p15:clr>
            <a:srgbClr val="A4A3A4"/>
          </p15:clr>
        </p15:guide>
        <p15:guide id="2" orient="horz" pos="3913" userDrawn="1">
          <p15:clr>
            <a:srgbClr val="A4A3A4"/>
          </p15:clr>
        </p15:guide>
        <p15:guide id="3" orient="horz" pos="3301" userDrawn="1">
          <p15:clr>
            <a:srgbClr val="A4A3A4"/>
          </p15:clr>
        </p15:guide>
        <p15:guide id="4" orient="horz" pos="151" userDrawn="1">
          <p15:clr>
            <a:srgbClr val="A4A3A4"/>
          </p15:clr>
        </p15:guide>
        <p15:guide id="5" orient="horz" pos="1205" userDrawn="1">
          <p15:clr>
            <a:srgbClr val="A4A3A4"/>
          </p15:clr>
        </p15:guide>
        <p15:guide id="6" orient="horz" pos="2747" userDrawn="1">
          <p15:clr>
            <a:srgbClr val="A4A3A4"/>
          </p15:clr>
        </p15:guide>
        <p15:guide id="7" orient="horz" pos="4072" userDrawn="1">
          <p15:clr>
            <a:srgbClr val="A4A3A4"/>
          </p15:clr>
        </p15:guide>
        <p15:guide id="8" orient="horz" pos="684" userDrawn="1">
          <p15:clr>
            <a:srgbClr val="A4A3A4"/>
          </p15:clr>
        </p15:guide>
        <p15:guide id="9" pos="3843" userDrawn="1">
          <p15:clr>
            <a:srgbClr val="A4A3A4"/>
          </p15:clr>
        </p15:guide>
        <p15:guide id="10" pos="2464" userDrawn="1">
          <p15:clr>
            <a:srgbClr val="A4A3A4"/>
          </p15:clr>
        </p15:guide>
        <p15:guide id="11" pos="7303" userDrawn="1">
          <p15:clr>
            <a:srgbClr val="A4A3A4"/>
          </p15:clr>
        </p15:guide>
        <p15:guide id="12" pos="387" userDrawn="1">
          <p15:clr>
            <a:srgbClr val="A4A3A4"/>
          </p15:clr>
        </p15:guide>
        <p15:guide id="13" pos="493" userDrawn="1">
          <p15:clr>
            <a:srgbClr val="A4A3A4"/>
          </p15:clr>
        </p15:guide>
        <p15:guide id="14" pos="6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2D6245"/>
    <a:srgbClr val="9FC6E7"/>
    <a:srgbClr val="8E2F90"/>
    <a:srgbClr val="88C541"/>
    <a:srgbClr val="88C540"/>
    <a:srgbClr val="F7A51C"/>
    <a:srgbClr val="2D6145"/>
    <a:srgbClr val="9EC7E9"/>
    <a:srgbClr val="835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15BA2-EC81-465B-8C4A-49D60DC752FD}" v="7" dt="2023-03-13T07:24:53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92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4159"/>
        <p:guide orient="horz" pos="3913"/>
        <p:guide orient="horz" pos="3301"/>
        <p:guide orient="horz" pos="151"/>
        <p:guide orient="horz" pos="1205"/>
        <p:guide orient="horz" pos="2747"/>
        <p:guide orient="horz" pos="4072"/>
        <p:guide orient="horz" pos="684"/>
        <p:guide pos="3843"/>
        <p:guide pos="2464"/>
        <p:guide pos="7303"/>
        <p:guide pos="387"/>
        <p:guide pos="493"/>
        <p:guide pos="6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läinen Juho" userId="112a9423-f191-496f-8d40-f243978729e7" providerId="ADAL" clId="{82C9942A-016B-487E-A64F-D0E8967C497E}"/>
    <pc:docChg chg="modSld">
      <pc:chgData name="Meriläinen Juho" userId="112a9423-f191-496f-8d40-f243978729e7" providerId="ADAL" clId="{82C9942A-016B-487E-A64F-D0E8967C497E}" dt="2023-03-07T16:51:18.844" v="0" actId="20577"/>
      <pc:docMkLst>
        <pc:docMk/>
      </pc:docMkLst>
      <pc:sldChg chg="modSp mod">
        <pc:chgData name="Meriläinen Juho" userId="112a9423-f191-496f-8d40-f243978729e7" providerId="ADAL" clId="{82C9942A-016B-487E-A64F-D0E8967C497E}" dt="2023-03-07T16:51:18.844" v="0" actId="20577"/>
        <pc:sldMkLst>
          <pc:docMk/>
          <pc:sldMk cId="1105938518" sldId="824"/>
        </pc:sldMkLst>
        <pc:spChg chg="mod">
          <ac:chgData name="Meriläinen Juho" userId="112a9423-f191-496f-8d40-f243978729e7" providerId="ADAL" clId="{82C9942A-016B-487E-A64F-D0E8967C497E}" dt="2023-03-07T16:51:18.844" v="0" actId="20577"/>
          <ac:spMkLst>
            <pc:docMk/>
            <pc:sldMk cId="1105938518" sldId="824"/>
            <ac:spMk id="11" creationId="{F76A480E-E257-43D2-8788-9CCA503F5303}"/>
          </ac:spMkLst>
        </pc:spChg>
      </pc:sldChg>
    </pc:docChg>
  </pc:docChgLst>
  <pc:docChgLst>
    <pc:chgData name="Meriläinen Juho" userId="112a9423-f191-496f-8d40-f243978729e7" providerId="ADAL" clId="{C5415BA2-EC81-465B-8C4A-49D60DC752FD}"/>
    <pc:docChg chg="custSel modSld">
      <pc:chgData name="Meriläinen Juho" userId="112a9423-f191-496f-8d40-f243978729e7" providerId="ADAL" clId="{C5415BA2-EC81-465B-8C4A-49D60DC752FD}" dt="2023-03-13T07:25:01.812" v="29" actId="14100"/>
      <pc:docMkLst>
        <pc:docMk/>
      </pc:docMkLst>
      <pc:sldChg chg="addSp delSp modSp mod">
        <pc:chgData name="Meriläinen Juho" userId="112a9423-f191-496f-8d40-f243978729e7" providerId="ADAL" clId="{C5415BA2-EC81-465B-8C4A-49D60DC752FD}" dt="2023-03-13T07:25:01.812" v="29" actId="14100"/>
        <pc:sldMkLst>
          <pc:docMk/>
          <pc:sldMk cId="1105938518" sldId="824"/>
        </pc:sldMkLst>
        <pc:spChg chg="mod">
          <ac:chgData name="Meriläinen Juho" userId="112a9423-f191-496f-8d40-f243978729e7" providerId="ADAL" clId="{C5415BA2-EC81-465B-8C4A-49D60DC752FD}" dt="2023-03-13T07:22:04.251" v="8" actId="27636"/>
          <ac:spMkLst>
            <pc:docMk/>
            <pc:sldMk cId="1105938518" sldId="824"/>
            <ac:spMk id="11" creationId="{F76A480E-E257-43D2-8788-9CCA503F5303}"/>
          </ac:spMkLst>
        </pc:spChg>
        <pc:picChg chg="add mod">
          <ac:chgData name="Meriläinen Juho" userId="112a9423-f191-496f-8d40-f243978729e7" providerId="ADAL" clId="{C5415BA2-EC81-465B-8C4A-49D60DC752FD}" dt="2023-03-13T07:24:51.259" v="23" actId="1076"/>
          <ac:picMkLst>
            <pc:docMk/>
            <pc:sldMk cId="1105938518" sldId="824"/>
            <ac:picMk id="5" creationId="{F7C936A8-BF6B-BECC-F8B8-45C4ABA86A1F}"/>
          </ac:picMkLst>
        </pc:picChg>
        <pc:picChg chg="add del mod">
          <ac:chgData name="Meriläinen Juho" userId="112a9423-f191-496f-8d40-f243978729e7" providerId="ADAL" clId="{C5415BA2-EC81-465B-8C4A-49D60DC752FD}" dt="2023-03-13T07:24:50.660" v="22" actId="478"/>
          <ac:picMkLst>
            <pc:docMk/>
            <pc:sldMk cId="1105938518" sldId="824"/>
            <ac:picMk id="7" creationId="{A2C95694-F148-B082-4B98-A04B3650C9C7}"/>
          </ac:picMkLst>
        </pc:picChg>
        <pc:picChg chg="add mod">
          <ac:chgData name="Meriläinen Juho" userId="112a9423-f191-496f-8d40-f243978729e7" providerId="ADAL" clId="{C5415BA2-EC81-465B-8C4A-49D60DC752FD}" dt="2023-03-13T07:25:01.812" v="29" actId="14100"/>
          <ac:picMkLst>
            <pc:docMk/>
            <pc:sldMk cId="1105938518" sldId="824"/>
            <ac:picMk id="9" creationId="{01F928B9-8E53-45FE-0832-C1FB75B1D281}"/>
          </ac:picMkLst>
        </pc:picChg>
      </pc:sldChg>
    </pc:docChg>
  </pc:docChgLst>
  <pc:docChgLst>
    <pc:chgData name="Meriläinen Juho" userId="112a9423-f191-496f-8d40-f243978729e7" providerId="ADAL" clId="{C660740E-B8C4-449F-848D-F5BC90A43F4A}"/>
    <pc:docChg chg="modSld">
      <pc:chgData name="Meriläinen Juho" userId="112a9423-f191-496f-8d40-f243978729e7" providerId="ADAL" clId="{C660740E-B8C4-449F-848D-F5BC90A43F4A}" dt="2023-03-07T17:00:33.973" v="68" actId="20577"/>
      <pc:docMkLst>
        <pc:docMk/>
      </pc:docMkLst>
      <pc:sldChg chg="modSp mod">
        <pc:chgData name="Meriläinen Juho" userId="112a9423-f191-496f-8d40-f243978729e7" providerId="ADAL" clId="{C660740E-B8C4-449F-848D-F5BC90A43F4A}" dt="2023-03-07T16:59:07.949" v="53" actId="20577"/>
        <pc:sldMkLst>
          <pc:docMk/>
          <pc:sldMk cId="1941176376" sldId="816"/>
        </pc:sldMkLst>
        <pc:spChg chg="mod">
          <ac:chgData name="Meriläinen Juho" userId="112a9423-f191-496f-8d40-f243978729e7" providerId="ADAL" clId="{C660740E-B8C4-449F-848D-F5BC90A43F4A}" dt="2023-03-07T16:59:07.949" v="53" actId="20577"/>
          <ac:spMkLst>
            <pc:docMk/>
            <pc:sldMk cId="1941176376" sldId="816"/>
            <ac:spMk id="11" creationId="{F76A480E-E257-43D2-8788-9CCA503F5303}"/>
          </ac:spMkLst>
        </pc:spChg>
      </pc:sldChg>
      <pc:sldChg chg="modSp mod">
        <pc:chgData name="Meriläinen Juho" userId="112a9423-f191-496f-8d40-f243978729e7" providerId="ADAL" clId="{C660740E-B8C4-449F-848D-F5BC90A43F4A}" dt="2023-03-07T17:00:33.973" v="68" actId="20577"/>
        <pc:sldMkLst>
          <pc:docMk/>
          <pc:sldMk cId="165685947" sldId="818"/>
        </pc:sldMkLst>
        <pc:spChg chg="mod">
          <ac:chgData name="Meriläinen Juho" userId="112a9423-f191-496f-8d40-f243978729e7" providerId="ADAL" clId="{C660740E-B8C4-449F-848D-F5BC90A43F4A}" dt="2023-03-07T17:00:33.973" v="68" actId="20577"/>
          <ac:spMkLst>
            <pc:docMk/>
            <pc:sldMk cId="165685947" sldId="818"/>
            <ac:spMk id="11" creationId="{F76A480E-E257-43D2-8788-9CCA503F530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stia-my.sharepoint.com/personal/juho_merilainen_destia_fi/Documents/2021_YHA-kehitys/Tulosexcel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Tasaisuuden vuoksi huonot</a:t>
            </a:r>
            <a:r>
              <a:rPr lang="en-US"/>
              <a:t> toiminnallisen</a:t>
            </a:r>
            <a:r>
              <a:rPr lang="en-US" baseline="0"/>
              <a:t> </a:t>
            </a:r>
            <a:r>
              <a:rPr lang="en-US"/>
              <a:t>luokan</a:t>
            </a:r>
            <a:r>
              <a:rPr lang="en-US" baseline="0"/>
              <a:t> mukaan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Toim_lk!$AZ$13</c:f>
              <c:strCache>
                <c:ptCount val="1"/>
                <c:pt idx="0">
                  <c:v>Referenssi ennuste ilman tp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Toim_lk!$AX$14:$AX$17</c:f>
              <c:strCache>
                <c:ptCount val="4"/>
                <c:pt idx="0">
                  <c:v>Valta</c:v>
                </c:pt>
                <c:pt idx="1">
                  <c:v>Kanta</c:v>
                </c:pt>
                <c:pt idx="2">
                  <c:v>Seutu</c:v>
                </c:pt>
                <c:pt idx="3">
                  <c:v>Yhdys</c:v>
                </c:pt>
              </c:strCache>
            </c:strRef>
          </c:cat>
          <c:val>
            <c:numRef>
              <c:f>Toim_lk!$AZ$14:$AZ$17</c:f>
              <c:numCache>
                <c:formatCode>0</c:formatCode>
                <c:ptCount val="4"/>
                <c:pt idx="0">
                  <c:v>203.738</c:v>
                </c:pt>
                <c:pt idx="1">
                  <c:v>97.974000000000004</c:v>
                </c:pt>
                <c:pt idx="2">
                  <c:v>438.68</c:v>
                </c:pt>
                <c:pt idx="3">
                  <c:v>2555.1790000000001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C-48F7-AA6A-3DEEC72E1DED}"/>
            </c:ext>
          </c:extLst>
        </c:ser>
        <c:ser>
          <c:idx val="0"/>
          <c:order val="1"/>
          <c:tx>
            <c:strRef>
              <c:f>Toim_lk!$BB$13</c:f>
              <c:strCache>
                <c:ptCount val="1"/>
                <c:pt idx="0">
                  <c:v>RIDE korvaa IRI:n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Toim_lk!$AX$14:$AX$17</c:f>
              <c:strCache>
                <c:ptCount val="4"/>
                <c:pt idx="0">
                  <c:v>Valta</c:v>
                </c:pt>
                <c:pt idx="1">
                  <c:v>Kanta</c:v>
                </c:pt>
                <c:pt idx="2">
                  <c:v>Seutu</c:v>
                </c:pt>
                <c:pt idx="3">
                  <c:v>Yhdys</c:v>
                </c:pt>
              </c:strCache>
            </c:strRef>
          </c:cat>
          <c:val>
            <c:numRef>
              <c:f>Toim_lk!$BB$14:$BB$17</c:f>
              <c:numCache>
                <c:formatCode>0</c:formatCode>
                <c:ptCount val="4"/>
                <c:pt idx="0">
                  <c:v>46.870999999999995</c:v>
                </c:pt>
                <c:pt idx="1">
                  <c:v>44.015999999999998</c:v>
                </c:pt>
                <c:pt idx="2">
                  <c:v>544.08699999999999</c:v>
                </c:pt>
                <c:pt idx="3">
                  <c:v>2990.6880000000001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C-48F7-AA6A-3DEEC72E1D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9083087"/>
        <c:axId val="469069775"/>
      </c:barChart>
      <c:catAx>
        <c:axId val="46908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69775"/>
        <c:crosses val="autoZero"/>
        <c:auto val="1"/>
        <c:lblAlgn val="ctr"/>
        <c:lblOffset val="100"/>
        <c:noMultiLvlLbl val="0"/>
      </c:catAx>
      <c:valAx>
        <c:axId val="46906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8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D96C3BA-5106-45AF-991F-B268A1B7DCE1}" type="datetime1">
              <a:rPr lang="en-US">
                <a:latin typeface="Calibri Light"/>
              </a:rPr>
              <a:pPr>
                <a:defRPr/>
              </a:pPr>
              <a:t>3/13/2023</a:t>
            </a:fld>
            <a:endParaRPr lang="en-US" dirty="0">
              <a:latin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498B84A-F36F-455C-AC5B-7A6B71C882EA}" type="slidenum">
              <a:rPr lang="en-US">
                <a:latin typeface="Calibri Light"/>
              </a:rPr>
              <a:pPr>
                <a:defRPr/>
              </a:pPr>
              <a:t>‹#›</a:t>
            </a:fld>
            <a:endParaRPr lang="en-US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076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 Light"/>
              </a:defRPr>
            </a:lvl1pPr>
          </a:lstStyle>
          <a:p>
            <a:pPr>
              <a:defRPr/>
            </a:pPr>
            <a:fld id="{B9C56868-4BD4-472F-A1B8-3FECE93EC9D9}" type="datetime1">
              <a:rPr lang="en-US" smtClean="0"/>
              <a:pPr>
                <a:defRPr/>
              </a:pPr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 Light"/>
              </a:defRPr>
            </a:lvl1pPr>
          </a:lstStyle>
          <a:p>
            <a:pPr>
              <a:defRPr/>
            </a:pPr>
            <a:fld id="{06A670CC-D893-46E3-B844-ABBD988624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11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Open Sans" panose="020B0606030504020204" pitchFamily="34" charset="0"/>
        <a:ea typeface="ヒラギノ角ゴ Pro W3" charset="0"/>
        <a:cs typeface="ヒラギノ角ゴ Pro W3" charset="0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083B8E-C8F3-8F40-8BBA-AECA989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8732" y="3751914"/>
            <a:ext cx="7614535" cy="605367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AD7AB-354C-6E4D-B492-4D290DF3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8732" y="2610400"/>
            <a:ext cx="7614535" cy="11415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TEKSTIÄ</a:t>
            </a:r>
          </a:p>
        </p:txBody>
      </p:sp>
      <p:pic>
        <p:nvPicPr>
          <p:cNvPr id="6" name="Kuva 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C67B3271-94D8-4896-9F2F-D36A3D2A3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841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45D1EA1-C857-FC48-A046-C0DC4AC0F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948" y="969811"/>
            <a:ext cx="4753509" cy="70022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2404941-FC2D-9440-A4A4-E771E16E629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05948" y="1670034"/>
            <a:ext cx="4747336" cy="420397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97A3B2-DF09-E948-830E-78165F1E436B}"/>
              </a:ext>
            </a:extLst>
          </p:cNvPr>
          <p:cNvSpPr/>
          <p:nvPr userDrawn="1"/>
        </p:nvSpPr>
        <p:spPr>
          <a:xfrm>
            <a:off x="0" y="6551657"/>
            <a:ext cx="1884556" cy="306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DA9C39E7-85BA-6742-97BA-6F3619BE2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DEFF99-CCA9-C345-AB2B-D9857675AA1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596743" cy="6858000"/>
          </a:xfrm>
          <a:prstGeom prst="parallelogram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3961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E61B9-E756-A04F-BA75-0D817E5E0236}"/>
              </a:ext>
            </a:extLst>
          </p:cNvPr>
          <p:cNvSpPr/>
          <p:nvPr userDrawn="1"/>
        </p:nvSpPr>
        <p:spPr>
          <a:xfrm>
            <a:off x="445943" y="6362496"/>
            <a:ext cx="1782305" cy="383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32543" y="0"/>
            <a:ext cx="5894382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  <a:gd name="connsiteX0" fmla="*/ 510470 w 4191880"/>
              <a:gd name="connsiteY0" fmla="*/ 4985698 h 6871648"/>
              <a:gd name="connsiteX1" fmla="*/ 1696330 w 4191880"/>
              <a:gd name="connsiteY1" fmla="*/ 4985698 h 6871648"/>
              <a:gd name="connsiteX2" fmla="*/ 1185860 w 4191880"/>
              <a:gd name="connsiteY2" fmla="*/ 6871648 h 6871648"/>
              <a:gd name="connsiteX3" fmla="*/ 0 w 4191880"/>
              <a:gd name="connsiteY3" fmla="*/ 6871648 h 6871648"/>
              <a:gd name="connsiteX4" fmla="*/ 510470 w 4191880"/>
              <a:gd name="connsiteY4" fmla="*/ 4985698 h 6871648"/>
              <a:gd name="connsiteX5" fmla="*/ 3006020 w 4191880"/>
              <a:gd name="connsiteY5" fmla="*/ 661348 h 6871648"/>
              <a:gd name="connsiteX6" fmla="*/ 4191880 w 4191880"/>
              <a:gd name="connsiteY6" fmla="*/ 661348 h 6871648"/>
              <a:gd name="connsiteX7" fmla="*/ 2882190 w 4191880"/>
              <a:gd name="connsiteY7" fmla="*/ 5500048 h 6871648"/>
              <a:gd name="connsiteX8" fmla="*/ 1696330 w 4191880"/>
              <a:gd name="connsiteY8" fmla="*/ 5500048 h 6871648"/>
              <a:gd name="connsiteX9" fmla="*/ 3006020 w 4191880"/>
              <a:gd name="connsiteY9" fmla="*/ 661348 h 6871648"/>
              <a:gd name="connsiteX10" fmla="*/ 1044155 w 4191880"/>
              <a:gd name="connsiteY10" fmla="*/ 0 h 6871648"/>
              <a:gd name="connsiteX11" fmla="*/ 3048880 w 4191880"/>
              <a:gd name="connsiteY11" fmla="*/ 13648 h 6871648"/>
              <a:gd name="connsiteX12" fmla="*/ 1739190 w 4191880"/>
              <a:gd name="connsiteY12" fmla="*/ 4852348 h 6871648"/>
              <a:gd name="connsiteX13" fmla="*/ 553330 w 4191880"/>
              <a:gd name="connsiteY13" fmla="*/ 4852348 h 6871648"/>
              <a:gd name="connsiteX14" fmla="*/ 1044155 w 4191880"/>
              <a:gd name="connsiteY14" fmla="*/ 0 h 6871648"/>
              <a:gd name="connsiteX0" fmla="*/ 830597 w 4512007"/>
              <a:gd name="connsiteY0" fmla="*/ 4985698 h 6871648"/>
              <a:gd name="connsiteX1" fmla="*/ 2016457 w 4512007"/>
              <a:gd name="connsiteY1" fmla="*/ 4985698 h 6871648"/>
              <a:gd name="connsiteX2" fmla="*/ 1505987 w 4512007"/>
              <a:gd name="connsiteY2" fmla="*/ 6871648 h 6871648"/>
              <a:gd name="connsiteX3" fmla="*/ 320127 w 4512007"/>
              <a:gd name="connsiteY3" fmla="*/ 6871648 h 6871648"/>
              <a:gd name="connsiteX4" fmla="*/ 830597 w 4512007"/>
              <a:gd name="connsiteY4" fmla="*/ 4985698 h 6871648"/>
              <a:gd name="connsiteX5" fmla="*/ 3326147 w 4512007"/>
              <a:gd name="connsiteY5" fmla="*/ 661348 h 6871648"/>
              <a:gd name="connsiteX6" fmla="*/ 4512007 w 4512007"/>
              <a:gd name="connsiteY6" fmla="*/ 661348 h 6871648"/>
              <a:gd name="connsiteX7" fmla="*/ 3202317 w 4512007"/>
              <a:gd name="connsiteY7" fmla="*/ 5500048 h 6871648"/>
              <a:gd name="connsiteX8" fmla="*/ 2016457 w 4512007"/>
              <a:gd name="connsiteY8" fmla="*/ 5500048 h 6871648"/>
              <a:gd name="connsiteX9" fmla="*/ 3326147 w 4512007"/>
              <a:gd name="connsiteY9" fmla="*/ 661348 h 6871648"/>
              <a:gd name="connsiteX10" fmla="*/ 1364282 w 4512007"/>
              <a:gd name="connsiteY10" fmla="*/ 0 h 6871648"/>
              <a:gd name="connsiteX11" fmla="*/ 3369007 w 4512007"/>
              <a:gd name="connsiteY11" fmla="*/ 13648 h 6871648"/>
              <a:gd name="connsiteX12" fmla="*/ 2059317 w 4512007"/>
              <a:gd name="connsiteY12" fmla="*/ 4852348 h 6871648"/>
              <a:gd name="connsiteX13" fmla="*/ 0 w 4512007"/>
              <a:gd name="connsiteY13" fmla="*/ 4865996 h 6871648"/>
              <a:gd name="connsiteX14" fmla="*/ 1364282 w 4512007"/>
              <a:gd name="connsiteY14" fmla="*/ 0 h 6871648"/>
              <a:gd name="connsiteX0" fmla="*/ 0 w 4554866"/>
              <a:gd name="connsiteY0" fmla="*/ 4985698 h 6871648"/>
              <a:gd name="connsiteX1" fmla="*/ 2059316 w 4554866"/>
              <a:gd name="connsiteY1" fmla="*/ 4985698 h 6871648"/>
              <a:gd name="connsiteX2" fmla="*/ 1548846 w 4554866"/>
              <a:gd name="connsiteY2" fmla="*/ 6871648 h 6871648"/>
              <a:gd name="connsiteX3" fmla="*/ 362986 w 4554866"/>
              <a:gd name="connsiteY3" fmla="*/ 6871648 h 6871648"/>
              <a:gd name="connsiteX4" fmla="*/ 0 w 4554866"/>
              <a:gd name="connsiteY4" fmla="*/ 4985698 h 6871648"/>
              <a:gd name="connsiteX5" fmla="*/ 3369006 w 4554866"/>
              <a:gd name="connsiteY5" fmla="*/ 661348 h 6871648"/>
              <a:gd name="connsiteX6" fmla="*/ 4554866 w 4554866"/>
              <a:gd name="connsiteY6" fmla="*/ 661348 h 6871648"/>
              <a:gd name="connsiteX7" fmla="*/ 3245176 w 4554866"/>
              <a:gd name="connsiteY7" fmla="*/ 5500048 h 6871648"/>
              <a:gd name="connsiteX8" fmla="*/ 2059316 w 4554866"/>
              <a:gd name="connsiteY8" fmla="*/ 5500048 h 6871648"/>
              <a:gd name="connsiteX9" fmla="*/ 3369006 w 4554866"/>
              <a:gd name="connsiteY9" fmla="*/ 661348 h 6871648"/>
              <a:gd name="connsiteX10" fmla="*/ 1407141 w 4554866"/>
              <a:gd name="connsiteY10" fmla="*/ 0 h 6871648"/>
              <a:gd name="connsiteX11" fmla="*/ 3411866 w 4554866"/>
              <a:gd name="connsiteY11" fmla="*/ 13648 h 6871648"/>
              <a:gd name="connsiteX12" fmla="*/ 2102176 w 4554866"/>
              <a:gd name="connsiteY12" fmla="*/ 4852348 h 6871648"/>
              <a:gd name="connsiteX13" fmla="*/ 42859 w 4554866"/>
              <a:gd name="connsiteY13" fmla="*/ 4865996 h 6871648"/>
              <a:gd name="connsiteX14" fmla="*/ 1407141 w 4554866"/>
              <a:gd name="connsiteY14" fmla="*/ 0 h 6871648"/>
              <a:gd name="connsiteX0" fmla="*/ 606005 w 5160871"/>
              <a:gd name="connsiteY0" fmla="*/ 4985698 h 6898944"/>
              <a:gd name="connsiteX1" fmla="*/ 2665321 w 5160871"/>
              <a:gd name="connsiteY1" fmla="*/ 4985698 h 6898944"/>
              <a:gd name="connsiteX2" fmla="*/ 2154851 w 5160871"/>
              <a:gd name="connsiteY2" fmla="*/ 6871648 h 6898944"/>
              <a:gd name="connsiteX3" fmla="*/ 0 w 5160871"/>
              <a:gd name="connsiteY3" fmla="*/ 6898944 h 6898944"/>
              <a:gd name="connsiteX4" fmla="*/ 606005 w 5160871"/>
              <a:gd name="connsiteY4" fmla="*/ 4985698 h 6898944"/>
              <a:gd name="connsiteX5" fmla="*/ 3975011 w 5160871"/>
              <a:gd name="connsiteY5" fmla="*/ 661348 h 6898944"/>
              <a:gd name="connsiteX6" fmla="*/ 5160871 w 5160871"/>
              <a:gd name="connsiteY6" fmla="*/ 661348 h 6898944"/>
              <a:gd name="connsiteX7" fmla="*/ 3851181 w 5160871"/>
              <a:gd name="connsiteY7" fmla="*/ 5500048 h 6898944"/>
              <a:gd name="connsiteX8" fmla="*/ 2665321 w 5160871"/>
              <a:gd name="connsiteY8" fmla="*/ 5500048 h 6898944"/>
              <a:gd name="connsiteX9" fmla="*/ 3975011 w 5160871"/>
              <a:gd name="connsiteY9" fmla="*/ 661348 h 6898944"/>
              <a:gd name="connsiteX10" fmla="*/ 2013146 w 5160871"/>
              <a:gd name="connsiteY10" fmla="*/ 0 h 6898944"/>
              <a:gd name="connsiteX11" fmla="*/ 4017871 w 5160871"/>
              <a:gd name="connsiteY11" fmla="*/ 13648 h 6898944"/>
              <a:gd name="connsiteX12" fmla="*/ 2708181 w 5160871"/>
              <a:gd name="connsiteY12" fmla="*/ 4852348 h 6898944"/>
              <a:gd name="connsiteX13" fmla="*/ 648864 w 5160871"/>
              <a:gd name="connsiteY13" fmla="*/ 4865996 h 6898944"/>
              <a:gd name="connsiteX14" fmla="*/ 2013146 w 5160871"/>
              <a:gd name="connsiteY14" fmla="*/ 0 h 6898944"/>
              <a:gd name="connsiteX0" fmla="*/ 606005 w 5925146"/>
              <a:gd name="connsiteY0" fmla="*/ 4985698 h 6898944"/>
              <a:gd name="connsiteX1" fmla="*/ 2665321 w 5925146"/>
              <a:gd name="connsiteY1" fmla="*/ 4985698 h 6898944"/>
              <a:gd name="connsiteX2" fmla="*/ 2154851 w 5925146"/>
              <a:gd name="connsiteY2" fmla="*/ 6871648 h 6898944"/>
              <a:gd name="connsiteX3" fmla="*/ 0 w 5925146"/>
              <a:gd name="connsiteY3" fmla="*/ 6898944 h 6898944"/>
              <a:gd name="connsiteX4" fmla="*/ 606005 w 5925146"/>
              <a:gd name="connsiteY4" fmla="*/ 4985698 h 6898944"/>
              <a:gd name="connsiteX5" fmla="*/ 3975011 w 5925146"/>
              <a:gd name="connsiteY5" fmla="*/ 661348 h 6898944"/>
              <a:gd name="connsiteX6" fmla="*/ 5925146 w 5925146"/>
              <a:gd name="connsiteY6" fmla="*/ 661348 h 6898944"/>
              <a:gd name="connsiteX7" fmla="*/ 3851181 w 5925146"/>
              <a:gd name="connsiteY7" fmla="*/ 5500048 h 6898944"/>
              <a:gd name="connsiteX8" fmla="*/ 2665321 w 5925146"/>
              <a:gd name="connsiteY8" fmla="*/ 5500048 h 6898944"/>
              <a:gd name="connsiteX9" fmla="*/ 3975011 w 5925146"/>
              <a:gd name="connsiteY9" fmla="*/ 661348 h 6898944"/>
              <a:gd name="connsiteX10" fmla="*/ 2013146 w 5925146"/>
              <a:gd name="connsiteY10" fmla="*/ 0 h 6898944"/>
              <a:gd name="connsiteX11" fmla="*/ 4017871 w 5925146"/>
              <a:gd name="connsiteY11" fmla="*/ 13648 h 6898944"/>
              <a:gd name="connsiteX12" fmla="*/ 2708181 w 5925146"/>
              <a:gd name="connsiteY12" fmla="*/ 4852348 h 6898944"/>
              <a:gd name="connsiteX13" fmla="*/ 648864 w 5925146"/>
              <a:gd name="connsiteY13" fmla="*/ 4865996 h 6898944"/>
              <a:gd name="connsiteX14" fmla="*/ 2013146 w 5925146"/>
              <a:gd name="connsiteY14" fmla="*/ 0 h 6898944"/>
              <a:gd name="connsiteX0" fmla="*/ 606005 w 5925146"/>
              <a:gd name="connsiteY0" fmla="*/ 4985698 h 6898944"/>
              <a:gd name="connsiteX1" fmla="*/ 2665321 w 5925146"/>
              <a:gd name="connsiteY1" fmla="*/ 4985698 h 6898944"/>
              <a:gd name="connsiteX2" fmla="*/ 2154851 w 5925146"/>
              <a:gd name="connsiteY2" fmla="*/ 6871648 h 6898944"/>
              <a:gd name="connsiteX3" fmla="*/ 0 w 5925146"/>
              <a:gd name="connsiteY3" fmla="*/ 6898944 h 6898944"/>
              <a:gd name="connsiteX4" fmla="*/ 606005 w 5925146"/>
              <a:gd name="connsiteY4" fmla="*/ 4985698 h 6898944"/>
              <a:gd name="connsiteX5" fmla="*/ 3975011 w 5925146"/>
              <a:gd name="connsiteY5" fmla="*/ 661348 h 6898944"/>
              <a:gd name="connsiteX6" fmla="*/ 5925146 w 5925146"/>
              <a:gd name="connsiteY6" fmla="*/ 661348 h 6898944"/>
              <a:gd name="connsiteX7" fmla="*/ 4670047 w 5925146"/>
              <a:gd name="connsiteY7" fmla="*/ 5500048 h 6898944"/>
              <a:gd name="connsiteX8" fmla="*/ 2665321 w 5925146"/>
              <a:gd name="connsiteY8" fmla="*/ 5500048 h 6898944"/>
              <a:gd name="connsiteX9" fmla="*/ 3975011 w 5925146"/>
              <a:gd name="connsiteY9" fmla="*/ 661348 h 6898944"/>
              <a:gd name="connsiteX10" fmla="*/ 2013146 w 5925146"/>
              <a:gd name="connsiteY10" fmla="*/ 0 h 6898944"/>
              <a:gd name="connsiteX11" fmla="*/ 4017871 w 5925146"/>
              <a:gd name="connsiteY11" fmla="*/ 13648 h 6898944"/>
              <a:gd name="connsiteX12" fmla="*/ 2708181 w 5925146"/>
              <a:gd name="connsiteY12" fmla="*/ 4852348 h 6898944"/>
              <a:gd name="connsiteX13" fmla="*/ 648864 w 5925146"/>
              <a:gd name="connsiteY13" fmla="*/ 4865996 h 6898944"/>
              <a:gd name="connsiteX14" fmla="*/ 2013146 w 5925146"/>
              <a:gd name="connsiteY14" fmla="*/ 0 h 6898944"/>
              <a:gd name="connsiteX0" fmla="*/ 606005 w 5925146"/>
              <a:gd name="connsiteY0" fmla="*/ 4985698 h 6898944"/>
              <a:gd name="connsiteX1" fmla="*/ 2665321 w 5925146"/>
              <a:gd name="connsiteY1" fmla="*/ 4985698 h 6898944"/>
              <a:gd name="connsiteX2" fmla="*/ 2154851 w 5925146"/>
              <a:gd name="connsiteY2" fmla="*/ 6871648 h 6898944"/>
              <a:gd name="connsiteX3" fmla="*/ 0 w 5925146"/>
              <a:gd name="connsiteY3" fmla="*/ 6898944 h 6898944"/>
              <a:gd name="connsiteX4" fmla="*/ 606005 w 5925146"/>
              <a:gd name="connsiteY4" fmla="*/ 4985698 h 6898944"/>
              <a:gd name="connsiteX5" fmla="*/ 3975011 w 5925146"/>
              <a:gd name="connsiteY5" fmla="*/ 661348 h 6898944"/>
              <a:gd name="connsiteX6" fmla="*/ 5925146 w 5925146"/>
              <a:gd name="connsiteY6" fmla="*/ 661348 h 6898944"/>
              <a:gd name="connsiteX7" fmla="*/ 4738285 w 5925146"/>
              <a:gd name="connsiteY7" fmla="*/ 5513696 h 6898944"/>
              <a:gd name="connsiteX8" fmla="*/ 2665321 w 5925146"/>
              <a:gd name="connsiteY8" fmla="*/ 5500048 h 6898944"/>
              <a:gd name="connsiteX9" fmla="*/ 3975011 w 5925146"/>
              <a:gd name="connsiteY9" fmla="*/ 661348 h 6898944"/>
              <a:gd name="connsiteX10" fmla="*/ 2013146 w 5925146"/>
              <a:gd name="connsiteY10" fmla="*/ 0 h 6898944"/>
              <a:gd name="connsiteX11" fmla="*/ 4017871 w 5925146"/>
              <a:gd name="connsiteY11" fmla="*/ 13648 h 6898944"/>
              <a:gd name="connsiteX12" fmla="*/ 2708181 w 5925146"/>
              <a:gd name="connsiteY12" fmla="*/ 4852348 h 6898944"/>
              <a:gd name="connsiteX13" fmla="*/ 648864 w 5925146"/>
              <a:gd name="connsiteY13" fmla="*/ 4865996 h 6898944"/>
              <a:gd name="connsiteX14" fmla="*/ 2013146 w 5925146"/>
              <a:gd name="connsiteY14" fmla="*/ 0 h 6898944"/>
              <a:gd name="connsiteX0" fmla="*/ 606005 w 5925146"/>
              <a:gd name="connsiteY0" fmla="*/ 4972050 h 6885296"/>
              <a:gd name="connsiteX1" fmla="*/ 2665321 w 5925146"/>
              <a:gd name="connsiteY1" fmla="*/ 4972050 h 6885296"/>
              <a:gd name="connsiteX2" fmla="*/ 2154851 w 5925146"/>
              <a:gd name="connsiteY2" fmla="*/ 6858000 h 6885296"/>
              <a:gd name="connsiteX3" fmla="*/ 0 w 5925146"/>
              <a:gd name="connsiteY3" fmla="*/ 6885296 h 6885296"/>
              <a:gd name="connsiteX4" fmla="*/ 606005 w 5925146"/>
              <a:gd name="connsiteY4" fmla="*/ 4972050 h 6885296"/>
              <a:gd name="connsiteX5" fmla="*/ 3975011 w 5925146"/>
              <a:gd name="connsiteY5" fmla="*/ 647700 h 6885296"/>
              <a:gd name="connsiteX6" fmla="*/ 5925146 w 5925146"/>
              <a:gd name="connsiteY6" fmla="*/ 647700 h 6885296"/>
              <a:gd name="connsiteX7" fmla="*/ 4738285 w 5925146"/>
              <a:gd name="connsiteY7" fmla="*/ 5500048 h 6885296"/>
              <a:gd name="connsiteX8" fmla="*/ 2665321 w 5925146"/>
              <a:gd name="connsiteY8" fmla="*/ 5486400 h 6885296"/>
              <a:gd name="connsiteX9" fmla="*/ 3975011 w 5925146"/>
              <a:gd name="connsiteY9" fmla="*/ 647700 h 6885296"/>
              <a:gd name="connsiteX10" fmla="*/ 2054090 w 5925146"/>
              <a:gd name="connsiteY10" fmla="*/ 0 h 6885296"/>
              <a:gd name="connsiteX11" fmla="*/ 4017871 w 5925146"/>
              <a:gd name="connsiteY11" fmla="*/ 0 h 6885296"/>
              <a:gd name="connsiteX12" fmla="*/ 2708181 w 5925146"/>
              <a:gd name="connsiteY12" fmla="*/ 4838700 h 6885296"/>
              <a:gd name="connsiteX13" fmla="*/ 648864 w 5925146"/>
              <a:gd name="connsiteY13" fmla="*/ 4852348 h 6885296"/>
              <a:gd name="connsiteX14" fmla="*/ 2054090 w 5925146"/>
              <a:gd name="connsiteY14" fmla="*/ 0 h 6885296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3384 w 5890245"/>
              <a:gd name="connsiteY7" fmla="*/ 5500048 h 6864355"/>
              <a:gd name="connsiteX8" fmla="*/ 2630420 w 5890245"/>
              <a:gd name="connsiteY8" fmla="*/ 5486400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73280 w 5890245"/>
              <a:gd name="connsiteY12" fmla="*/ 483870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10364 w 5890245"/>
              <a:gd name="connsiteY7" fmla="*/ 5479108 h 6864355"/>
              <a:gd name="connsiteX8" fmla="*/ 2630420 w 5890245"/>
              <a:gd name="connsiteY8" fmla="*/ 5486400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73280 w 5890245"/>
              <a:gd name="connsiteY12" fmla="*/ 483870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30420 w 5890245"/>
              <a:gd name="connsiteY8" fmla="*/ 5486400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73280 w 5890245"/>
              <a:gd name="connsiteY12" fmla="*/ 483870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30420 w 5890245"/>
              <a:gd name="connsiteY8" fmla="*/ 5486400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30420 w 5890245"/>
              <a:gd name="connsiteY8" fmla="*/ 5486400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26282 w 5890245"/>
              <a:gd name="connsiteY8" fmla="*/ 5502951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18007 w 5890245"/>
              <a:gd name="connsiteY8" fmla="*/ 5515364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18007 w 5890245"/>
              <a:gd name="connsiteY8" fmla="*/ 5515364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4922 w 5890245"/>
              <a:gd name="connsiteY7" fmla="*/ 5506323 h 6864355"/>
              <a:gd name="connsiteX8" fmla="*/ 2618007 w 5890245"/>
              <a:gd name="connsiteY8" fmla="*/ 5515364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1104 w 5890245"/>
              <a:gd name="connsiteY0" fmla="*/ 4972050 h 6864355"/>
              <a:gd name="connsiteX1" fmla="*/ 2630420 w 5890245"/>
              <a:gd name="connsiteY1" fmla="*/ 4972050 h 6864355"/>
              <a:gd name="connsiteX2" fmla="*/ 2119950 w 5890245"/>
              <a:gd name="connsiteY2" fmla="*/ 6858000 h 6864355"/>
              <a:gd name="connsiteX3" fmla="*/ 0 w 5890245"/>
              <a:gd name="connsiteY3" fmla="*/ 6864355 h 6864355"/>
              <a:gd name="connsiteX4" fmla="*/ 571104 w 5890245"/>
              <a:gd name="connsiteY4" fmla="*/ 4972050 h 6864355"/>
              <a:gd name="connsiteX5" fmla="*/ 3940110 w 5890245"/>
              <a:gd name="connsiteY5" fmla="*/ 647700 h 6864355"/>
              <a:gd name="connsiteX6" fmla="*/ 5890245 w 5890245"/>
              <a:gd name="connsiteY6" fmla="*/ 647700 h 6864355"/>
              <a:gd name="connsiteX7" fmla="*/ 4700785 w 5890245"/>
              <a:gd name="connsiteY7" fmla="*/ 5518735 h 6864355"/>
              <a:gd name="connsiteX8" fmla="*/ 2618007 w 5890245"/>
              <a:gd name="connsiteY8" fmla="*/ 5515364 h 6864355"/>
              <a:gd name="connsiteX9" fmla="*/ 3940110 w 5890245"/>
              <a:gd name="connsiteY9" fmla="*/ 647700 h 6864355"/>
              <a:gd name="connsiteX10" fmla="*/ 2019189 w 5890245"/>
              <a:gd name="connsiteY10" fmla="*/ 0 h 6864355"/>
              <a:gd name="connsiteX11" fmla="*/ 3982970 w 5890245"/>
              <a:gd name="connsiteY11" fmla="*/ 0 h 6864355"/>
              <a:gd name="connsiteX12" fmla="*/ 2669142 w 5890245"/>
              <a:gd name="connsiteY12" fmla="*/ 4855250 h 6864355"/>
              <a:gd name="connsiteX13" fmla="*/ 613963 w 5890245"/>
              <a:gd name="connsiteY13" fmla="*/ 4852348 h 6864355"/>
              <a:gd name="connsiteX14" fmla="*/ 2019189 w 5890245"/>
              <a:gd name="connsiteY14" fmla="*/ 0 h 6864355"/>
              <a:gd name="connsiteX0" fmla="*/ 575241 w 5894382"/>
              <a:gd name="connsiteY0" fmla="*/ 4972050 h 6858000"/>
              <a:gd name="connsiteX1" fmla="*/ 2634557 w 5894382"/>
              <a:gd name="connsiteY1" fmla="*/ 4972050 h 6858000"/>
              <a:gd name="connsiteX2" fmla="*/ 2124087 w 5894382"/>
              <a:gd name="connsiteY2" fmla="*/ 6858000 h 6858000"/>
              <a:gd name="connsiteX3" fmla="*/ 0 w 5894382"/>
              <a:gd name="connsiteY3" fmla="*/ 6856080 h 6858000"/>
              <a:gd name="connsiteX4" fmla="*/ 575241 w 5894382"/>
              <a:gd name="connsiteY4" fmla="*/ 4972050 h 6858000"/>
              <a:gd name="connsiteX5" fmla="*/ 3944247 w 5894382"/>
              <a:gd name="connsiteY5" fmla="*/ 647700 h 6858000"/>
              <a:gd name="connsiteX6" fmla="*/ 5894382 w 5894382"/>
              <a:gd name="connsiteY6" fmla="*/ 647700 h 6858000"/>
              <a:gd name="connsiteX7" fmla="*/ 4704922 w 5894382"/>
              <a:gd name="connsiteY7" fmla="*/ 5518735 h 6858000"/>
              <a:gd name="connsiteX8" fmla="*/ 2622144 w 5894382"/>
              <a:gd name="connsiteY8" fmla="*/ 5515364 h 6858000"/>
              <a:gd name="connsiteX9" fmla="*/ 3944247 w 5894382"/>
              <a:gd name="connsiteY9" fmla="*/ 647700 h 6858000"/>
              <a:gd name="connsiteX10" fmla="*/ 2023326 w 5894382"/>
              <a:gd name="connsiteY10" fmla="*/ 0 h 6858000"/>
              <a:gd name="connsiteX11" fmla="*/ 3987107 w 5894382"/>
              <a:gd name="connsiteY11" fmla="*/ 0 h 6858000"/>
              <a:gd name="connsiteX12" fmla="*/ 2673279 w 5894382"/>
              <a:gd name="connsiteY12" fmla="*/ 4855250 h 6858000"/>
              <a:gd name="connsiteX13" fmla="*/ 618100 w 5894382"/>
              <a:gd name="connsiteY13" fmla="*/ 4852348 h 6858000"/>
              <a:gd name="connsiteX14" fmla="*/ 2023326 w 5894382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94382" h="6858000">
                <a:moveTo>
                  <a:pt x="575241" y="4972050"/>
                </a:moveTo>
                <a:lnTo>
                  <a:pt x="2634557" y="4972050"/>
                </a:lnTo>
                <a:lnTo>
                  <a:pt x="2124087" y="6858000"/>
                </a:lnTo>
                <a:lnTo>
                  <a:pt x="0" y="6856080"/>
                </a:lnTo>
                <a:lnTo>
                  <a:pt x="575241" y="4972050"/>
                </a:lnTo>
                <a:close/>
                <a:moveTo>
                  <a:pt x="3944247" y="647700"/>
                </a:moveTo>
                <a:lnTo>
                  <a:pt x="5894382" y="647700"/>
                </a:lnTo>
                <a:lnTo>
                  <a:pt x="4704922" y="5518735"/>
                </a:lnTo>
                <a:lnTo>
                  <a:pt x="2622144" y="5515364"/>
                </a:lnTo>
                <a:lnTo>
                  <a:pt x="3944247" y="647700"/>
                </a:lnTo>
                <a:close/>
                <a:moveTo>
                  <a:pt x="2023326" y="0"/>
                </a:moveTo>
                <a:lnTo>
                  <a:pt x="3987107" y="0"/>
                </a:lnTo>
                <a:lnTo>
                  <a:pt x="2673279" y="4855250"/>
                </a:lnTo>
                <a:cubicBezTo>
                  <a:pt x="2670915" y="4854283"/>
                  <a:pt x="1303160" y="4853315"/>
                  <a:pt x="618100" y="4852348"/>
                </a:cubicBezTo>
                <a:cubicBezTo>
                  <a:pt x="1054663" y="3239448"/>
                  <a:pt x="1586763" y="1612900"/>
                  <a:pt x="202332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879FAA7-66AC-7A4E-A93A-3C5F321DA3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05948" y="1670035"/>
            <a:ext cx="4747336" cy="4206354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72D9A2-97D3-FD46-88C5-E32A30C5E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948" y="969811"/>
            <a:ext cx="4753509" cy="70022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TEKSTIÄ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5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FCD60A-1077-824A-99E0-3D59F63D6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729" y="420005"/>
            <a:ext cx="6990621" cy="126394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5A7CDB-DEA7-7D42-9B94-87B14505205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2729" y="1683946"/>
            <a:ext cx="6982886" cy="41855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BC4D8-B7CC-784C-9616-613F3A733200}"/>
              </a:ext>
            </a:extLst>
          </p:cNvPr>
          <p:cNvSpPr/>
          <p:nvPr userDrawn="1"/>
        </p:nvSpPr>
        <p:spPr>
          <a:xfrm>
            <a:off x="0" y="0"/>
            <a:ext cx="23241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500" y="420006"/>
            <a:ext cx="3733800" cy="544944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5D2B39-417B-9044-A156-22152C6FB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6386" y="472515"/>
            <a:ext cx="5726806" cy="5396528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5303C0-09EA-E64B-9611-11F9337FB28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3699" y="1738265"/>
            <a:ext cx="4861915" cy="413077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D1A648-46DF-664F-8524-5011A8CE0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3699" y="472515"/>
            <a:ext cx="4861915" cy="126575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BCBB4EE-A814-B544-93EB-AE1FFB4D5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34958C0-7F15-3D46-832C-7A2915FA0065}" type="datetime1">
              <a:rPr lang="fi-FI" smtClean="0"/>
              <a:t>13.3.2023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3BCF701D-AF0D-5B48-BAA4-875F3C8BF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21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5D2B39-417B-9044-A156-22152C6FB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4127" y="575586"/>
            <a:ext cx="1574902" cy="157765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8878EB6-6D49-E84E-AA78-0AFE61F8B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2" y="958178"/>
            <a:ext cx="2917408" cy="8164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F3374883-4626-8947-97D7-571D06B280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94127" y="2542510"/>
            <a:ext cx="1574902" cy="157765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81CB899-1520-4448-AF69-67B4D264BD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4127" y="4509434"/>
            <a:ext cx="1574902" cy="157765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FDEB38-D808-B441-BCA1-5682BF357F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3164" y="2925102"/>
            <a:ext cx="2917408" cy="8164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22B655-A3DC-624A-9AB3-4B1D00F64D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3164" y="4892026"/>
            <a:ext cx="2917408" cy="8164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13AB3EA4-1FE0-434D-BF3C-A7EF793124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31390" y="615210"/>
            <a:ext cx="1574902" cy="157765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E96E46C-0F54-1E46-979B-0BAAAE832C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0465" y="997802"/>
            <a:ext cx="2917408" cy="8164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7B98B0DE-0115-D44E-B179-FD33F137ED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31390" y="2582134"/>
            <a:ext cx="1574902" cy="157765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3C88CA89-BD60-C34B-8811-128287E75AB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31390" y="4549058"/>
            <a:ext cx="1574902" cy="157765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E3A260A-69F0-FF4C-8F9B-2E0745EE84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0427" y="2964726"/>
            <a:ext cx="2917408" cy="8164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0511BD0-E927-2C42-B9C0-11ABE318A1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427" y="4931650"/>
            <a:ext cx="2917408" cy="8164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FA17E3C-1E8E-2A47-A5D9-A43E36244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5BB0B07-C9DE-3749-9D69-77BB7A22F64A}" type="datetime1">
              <a:rPr lang="fi-FI" smtClean="0"/>
              <a:t>13.3.2023</a:t>
            </a:fld>
            <a:endParaRPr lang="fi-FI"/>
          </a:p>
        </p:txBody>
      </p:sp>
      <p:sp>
        <p:nvSpPr>
          <p:cNvPr id="19" name="Alatunnisteen paikkamerkki 1">
            <a:extLst>
              <a:ext uri="{FF2B5EF4-FFF2-40B4-BE49-F238E27FC236}">
                <a16:creationId xmlns:a16="http://schemas.microsoft.com/office/drawing/2014/main" id="{7CC7085C-E686-2C4C-B735-B53E4047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94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5D2B39-417B-9044-A156-22152C6FB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0010" y="472488"/>
            <a:ext cx="4825056" cy="2664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02693C-A3A5-C444-8498-B40FEC3F2B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2774" y="1778000"/>
            <a:ext cx="5483226" cy="4089796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9B72C7-381F-C141-B86E-1F4DA1F94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74" y="472515"/>
            <a:ext cx="5483225" cy="1265749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AFAD629-0B75-9F4B-90CB-CA4D8B165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F209B35-079B-D842-A890-684BFD9E47C1}" type="datetime1">
              <a:rPr lang="fi-FI" smtClean="0"/>
              <a:t>13.3.2023</a:t>
            </a:fld>
            <a:endParaRPr lang="fi-FI"/>
          </a:p>
        </p:txBody>
      </p:sp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13027FEF-DE20-014A-9E8F-E698EDCE5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1BD39091-CA48-D441-9BAE-CBA0017C38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30010" y="3203796"/>
            <a:ext cx="4825056" cy="2664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327294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8C91-68EB-8F49-BCA0-9DEA48F77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00" y="472515"/>
            <a:ext cx="10992840" cy="1265750"/>
          </a:xfr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B285088-C137-FA46-8FE5-8A87A875D9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0899" y="1778000"/>
            <a:ext cx="10992841" cy="4088197"/>
          </a:xfrm>
        </p:spPr>
        <p:txBody>
          <a:bodyPr>
            <a:normAutofit/>
          </a:bodyPr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0C84D9F-7ECF-1443-9602-CEBC4F489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49D4A59-9075-664D-AD36-DF840CEB6D03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5" name="Alatunnisteen paikkamerkki 1">
            <a:extLst>
              <a:ext uri="{FF2B5EF4-FFF2-40B4-BE49-F238E27FC236}">
                <a16:creationId xmlns:a16="http://schemas.microsoft.com/office/drawing/2014/main" id="{B912856C-04F1-184F-B7D0-ACF7D1694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684571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21A629D-0530-3843-9274-6602DC10FBF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1905" y="1778512"/>
            <a:ext cx="5373709" cy="4096889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6C473ED-985F-7348-8148-7C45228415F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99579" y="1778000"/>
            <a:ext cx="5373709" cy="4097401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DEE30-1CFD-0E46-9573-C17395BED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79" y="472515"/>
            <a:ext cx="11006035" cy="1265750"/>
          </a:xfr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351DBFB-8580-E941-895C-1543E310F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BC23778-3ACC-CE44-8741-C1431DF68739}" type="datetime1">
              <a:rPr lang="fi-FI" smtClean="0"/>
              <a:t>13.3.2023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E95FC7CF-150B-C247-999F-5D8264132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1110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40A68-CD56-254F-AF89-D6F519B4CD85}"/>
              </a:ext>
            </a:extLst>
          </p:cNvPr>
          <p:cNvSpPr/>
          <p:nvPr userDrawn="1"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5E617BD-FE33-2549-953C-E73169D64F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938" y="477381"/>
            <a:ext cx="3417719" cy="571138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85000"/>
              </a:lnSpc>
              <a:buClr>
                <a:schemeClr val="bg1"/>
              </a:buClr>
              <a:buFont typeface="Wingdings" pitchFamily="2" charset="2"/>
              <a:buChar char="§"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DF81605-546C-0D42-820B-974D8A20446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2731" y="1738265"/>
            <a:ext cx="6982884" cy="4136484"/>
          </a:xfrm>
        </p:spPr>
        <p:txBody>
          <a:bodyPr/>
          <a:lstStyle>
            <a:lvl1pPr marL="237061" indent="-237061">
              <a:buFont typeface="Wingdings" pitchFamily="2" charset="2"/>
              <a:buChar char="§"/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74121" indent="-234945">
              <a:buFont typeface="Wingdings" pitchFamily="2" charset="2"/>
              <a:buChar char="§"/>
              <a:defRPr/>
            </a:lvl2pPr>
            <a:lvl3pPr marL="711182" indent="-237061">
              <a:buFont typeface="Wingdings" pitchFamily="2" charset="2"/>
              <a:buChar char="§"/>
              <a:defRPr/>
            </a:lvl3pPr>
            <a:lvl4pPr marL="829713" indent="-228594">
              <a:buFont typeface="Wingdings" pitchFamily="2" charset="2"/>
              <a:buChar char="§"/>
              <a:defRPr/>
            </a:lvl4pPr>
            <a:lvl5pPr marL="1007508" indent="-287859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62E57C-FBA0-BE48-A181-74D3FC16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731" y="472516"/>
            <a:ext cx="6982884" cy="1265749"/>
          </a:xfr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82441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B8E130-4E5D-6644-AD44-0B2C2DDAAF55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6E4B16-9BF5-C24A-A060-05C88735C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869" y="3802559"/>
            <a:ext cx="6402062" cy="74599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0CA0F69-8784-2646-815D-58DDCA284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869" y="4598464"/>
            <a:ext cx="6402062" cy="127791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85000"/>
              </a:lnSpc>
              <a:buFont typeface="Wingdings" pitchFamily="2" charset="2"/>
              <a:buChar char="§"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B7979D-494B-6B4F-9001-3F3D25F77C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70184" y="1555750"/>
            <a:ext cx="3746500" cy="37465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6A622F2-AA10-BB48-9809-4F47C6124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B6F538E-99F0-9847-A7F1-F97030EAAF92}" type="datetime1">
              <a:rPr lang="fi-FI" smtClean="0"/>
              <a:t>13.3.2023</a:t>
            </a:fld>
            <a:endParaRPr lang="fi-FI"/>
          </a:p>
        </p:txBody>
      </p:sp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453D16C3-5E09-5E46-A0CB-99CE6545F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1296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tusivu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9A57B-FC40-FD48-9AD0-BF3E916CB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045" y="6433876"/>
            <a:ext cx="1782003" cy="262314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2AB6431F-D990-634C-B01B-1F862BB559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8732" y="3751914"/>
            <a:ext cx="7614535" cy="605367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bg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9A7B8F7-4D00-DF47-BCBA-7CB106D7D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8732" y="2610400"/>
            <a:ext cx="7614535" cy="11415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TEKSTIÄ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C8A4B9-8397-4D01-9A50-B3C11E75E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28" y="6140529"/>
            <a:ext cx="1782003" cy="4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337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B8E130-4E5D-6644-AD44-0B2C2DDAAF55}"/>
              </a:ext>
            </a:extLst>
          </p:cNvPr>
          <p:cNvSpPr/>
          <p:nvPr userDrawn="1"/>
        </p:nvSpPr>
        <p:spPr>
          <a:xfrm>
            <a:off x="0" y="0"/>
            <a:ext cx="311331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B7979D-494B-6B4F-9001-3F3D25F77C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2078" y="1213914"/>
            <a:ext cx="4442468" cy="4430169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A8395B7-3433-814B-BADB-B03241DCA41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75558" y="1738265"/>
            <a:ext cx="5230056" cy="412736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3DF647-1C75-7149-A176-49ECD807B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558" y="472515"/>
            <a:ext cx="5230056" cy="1265749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303972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lea kuva tumma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CEA6022-AD32-3842-B0E0-EF7860A4A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C25281D-0BFE-B747-A6AC-36FF14DFC95C}" type="datetime1">
              <a:rPr lang="fi-FI" smtClean="0"/>
              <a:t>13.3.2023</a:t>
            </a:fld>
            <a:endParaRPr lang="fi-FI"/>
          </a:p>
        </p:txBody>
      </p:sp>
      <p:sp>
        <p:nvSpPr>
          <p:cNvPr id="13" name="Alatunnisteen paikkamerkki 1">
            <a:extLst>
              <a:ext uri="{FF2B5EF4-FFF2-40B4-BE49-F238E27FC236}">
                <a16:creationId xmlns:a16="http://schemas.microsoft.com/office/drawing/2014/main" id="{F9A3BFF9-9B02-4E41-ACEB-074EBA969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D5FC0C27-B03A-A448-BBA0-9FB2061B42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Lisää vaalea kuva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ACC929B-6754-E441-998E-6BC2E87552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8732" y="2850091"/>
            <a:ext cx="7614535" cy="1157817"/>
          </a:xfrm>
        </p:spPr>
        <p:txBody>
          <a:bodyPr/>
          <a:lstStyle>
            <a:lvl1pPr algn="ctr">
              <a:buNone/>
              <a:defRPr sz="6000" b="1" i="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7" name="Tekstin paikkamerkki 3">
            <a:extLst>
              <a:ext uri="{FF2B5EF4-FFF2-40B4-BE49-F238E27FC236}">
                <a16:creationId xmlns:a16="http://schemas.microsoft.com/office/drawing/2014/main" id="{92E74732-0283-7242-AF57-703CB89C38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8733" y="4007908"/>
            <a:ext cx="7614534" cy="60536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A6B41D-F700-4F60-B5DF-CAFD11D642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89751" y="6142764"/>
            <a:ext cx="1782003" cy="45733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02323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alea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0D8D16C-C776-8247-A78F-AA4C3C967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2E64768-BBF5-944C-A686-A925B5B737A1}" type="datetime1">
              <a:rPr lang="fi-FI" smtClean="0"/>
              <a:t>13.3.2023</a:t>
            </a:fld>
            <a:endParaRPr lang="fi-FI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5F1EFE5D-F077-7043-9C68-14568325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99712942-C257-3E45-8369-CC6F3A038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Lisää tumma kuva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38492A3-FD1B-EF4A-950F-254C00CD4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8732" y="2850091"/>
            <a:ext cx="7614535" cy="1157817"/>
          </a:xfrm>
        </p:spPr>
        <p:txBody>
          <a:bodyPr/>
          <a:lstStyle>
            <a:lvl1pPr algn="ctr">
              <a:buNone/>
              <a:defRPr sz="6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2834BC92-4180-D24F-ABB7-10F692CC6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8733" y="4007908"/>
            <a:ext cx="7614534" cy="605367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78ED0C-9298-4A1C-B0E1-0A071F5937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89595" y="6140728"/>
            <a:ext cx="1782709" cy="45755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841766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4671836-B997-CB4A-9F0C-CB0AB22B7A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10591" y="0"/>
            <a:ext cx="2894806" cy="18763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A8F1D-FBB5-6344-9CD5-23AD9DEA3B25}"/>
              </a:ext>
            </a:extLst>
          </p:cNvPr>
          <p:cNvSpPr/>
          <p:nvPr userDrawn="1"/>
        </p:nvSpPr>
        <p:spPr>
          <a:xfrm>
            <a:off x="5221357" y="6599583"/>
            <a:ext cx="1789043" cy="258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C1C83-BEE0-8F44-8973-6640D883A88D}"/>
              </a:ext>
            </a:extLst>
          </p:cNvPr>
          <p:cNvSpPr txBox="1"/>
          <p:nvPr userDrawn="1"/>
        </p:nvSpPr>
        <p:spPr>
          <a:xfrm>
            <a:off x="487879" y="3916878"/>
            <a:ext cx="2529444" cy="29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2000"/>
              </a:lnSpc>
              <a:buClr>
                <a:schemeClr val="accent5"/>
              </a:buClr>
            </a:pPr>
            <a:endParaRPr lang="fi-FI" sz="1400" b="0" i="0" dirty="0" err="1">
              <a:solidFill>
                <a:schemeClr val="bg1"/>
              </a:solidFill>
              <a:latin typeface="Open Sans" panose="020B0606030504020204" pitchFamily="34" charset="0"/>
              <a:cs typeface="Calibri Ligh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1D23CCC-1DD0-C04A-BC5C-FC0C0A7226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3700" y="1738264"/>
            <a:ext cx="4861914" cy="413157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Muokkaa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F8CE0-68E4-0D42-8A6A-8C1092929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3700" y="472516"/>
            <a:ext cx="4861914" cy="1265749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B4758FD-4826-D446-A8D2-F49B17251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4288"/>
            <a:ext cx="744937" cy="16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6ADDA07-F072-ED43-A246-296F5508470F}" type="datetime1">
              <a:rPr lang="fi-FI" smtClean="0"/>
              <a:t>13.3.2023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134A6-93A3-2B41-B393-F8C4592EF40C}"/>
              </a:ext>
            </a:extLst>
          </p:cNvPr>
          <p:cNvSpPr/>
          <p:nvPr userDrawn="1"/>
        </p:nvSpPr>
        <p:spPr>
          <a:xfrm>
            <a:off x="0" y="5700158"/>
            <a:ext cx="2177716" cy="1157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73146F5-FEEE-3442-B1D0-5F998B8FD3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96196" y="0"/>
            <a:ext cx="2894806" cy="1119028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F1AD16DB-AEC6-E049-83BC-F5F2F8AED8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96196" y="1341302"/>
            <a:ext cx="2894806" cy="342051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9B8350DA-3263-5548-B982-CD2689172B8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10591" y="2077974"/>
            <a:ext cx="2894806" cy="342051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E44DDFDA-96C1-FB4D-9F8E-832FC536D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0591" y="5719564"/>
            <a:ext cx="2894806" cy="1138435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F55AE7EB-9FA4-F946-A933-9739BF5180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96196" y="4984085"/>
            <a:ext cx="2894806" cy="1873913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71722370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7158B-BFE6-A44F-BDEF-BE11CBC41DC5}"/>
              </a:ext>
            </a:extLst>
          </p:cNvPr>
          <p:cNvSpPr/>
          <p:nvPr userDrawn="1"/>
        </p:nvSpPr>
        <p:spPr>
          <a:xfrm>
            <a:off x="0" y="1918607"/>
            <a:ext cx="12192000" cy="3020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17EDF2-C680-2A42-BCC0-FEB8959455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6401" y="3126316"/>
            <a:ext cx="9871922" cy="1047099"/>
          </a:xfr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D06A01C-981B-4A44-83B2-D4D25EB36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E3DA3329-0E07-D744-BABC-6341008E1871}" type="datetime1">
              <a:rPr lang="fi-FI" smtClean="0"/>
              <a:t>13.3.2023</a:t>
            </a:fld>
            <a:endParaRPr lang="fi-FI"/>
          </a:p>
        </p:txBody>
      </p:sp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A9037C5C-F850-5147-A20B-119768F75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05575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39CFC87-B617-E843-ACB2-E178AB39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804C455-77E2-9B45-9D19-C70C06C0E88A}" type="datetime1">
              <a:rPr lang="fi-FI" smtClean="0"/>
              <a:t>13.3.2023</a:t>
            </a:fld>
            <a:endParaRPr lang="fi-FI"/>
          </a:p>
        </p:txBody>
      </p:sp>
      <p:sp>
        <p:nvSpPr>
          <p:cNvPr id="3" name="Alatunnisteen paikkamerkki 1">
            <a:extLst>
              <a:ext uri="{FF2B5EF4-FFF2-40B4-BE49-F238E27FC236}">
                <a16:creationId xmlns:a16="http://schemas.microsoft.com/office/drawing/2014/main" id="{D96144B4-6CDA-244B-B05C-F0137E937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2410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mero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6228FC4-419A-424C-83DF-5DADE2655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8" y="2667798"/>
            <a:ext cx="4638926" cy="1600426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39CFC87-B617-E843-ACB2-E178AB39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268063-6A8A-9247-8437-9A56B5733FF9}" type="datetime1">
              <a:rPr lang="fi-FI" smtClean="0"/>
              <a:t>13.3.2023</a:t>
            </a:fld>
            <a:endParaRPr lang="fi-FI"/>
          </a:p>
        </p:txBody>
      </p:sp>
      <p:sp>
        <p:nvSpPr>
          <p:cNvPr id="19" name="Alatunnisteen paikkamerkki 1">
            <a:extLst>
              <a:ext uri="{FF2B5EF4-FFF2-40B4-BE49-F238E27FC236}">
                <a16:creationId xmlns:a16="http://schemas.microsoft.com/office/drawing/2014/main" id="{52AB9CD4-C65E-8F4B-998F-A8BC1295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B2A797-36E7-7B42-81BF-151757E8B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9" y="989351"/>
            <a:ext cx="4638926" cy="1600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1A608C-B10F-3E4F-966F-236161C4F8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967" y="989351"/>
            <a:ext cx="4638926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DB6891-83B1-A644-8215-0ECBAC4B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7" y="4349330"/>
            <a:ext cx="4638926" cy="16004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7907ED-415B-D646-80D1-33B8137243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965" y="2667798"/>
            <a:ext cx="4638926" cy="160042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2C7E81D-66A8-794E-9C7E-393B5F836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0411" y="1407476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0AC4A6C-86AB-E447-A520-5598908044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0411" y="3048454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accent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7365B1-5749-2746-BF15-599A8F6F9F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80411" y="4768997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F43DF7E-7908-5B46-A3FA-365887EB65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6932" y="1407476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B4BDE21-9180-F647-B47E-7304FEA4E3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6932" y="3048454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accent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23072718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umero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3167658-69D8-C948-A585-3B1CEF66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6" y="989448"/>
            <a:ext cx="4638927" cy="16064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EED0EC-FC65-4043-88B0-2DA127F5F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965" y="989350"/>
            <a:ext cx="4638926" cy="16064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B9F934-9B38-7142-BB4C-26B0B62A5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7" y="4349331"/>
            <a:ext cx="4638925" cy="1606466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39CFC87-B617-E843-ACB2-E178AB39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9865"/>
            <a:ext cx="2740321" cy="141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E25D59A-BA90-8C4F-BC23-B59670FB5C19}" type="datetime1">
              <a:rPr lang="fi-FI" smtClean="0"/>
              <a:t>13.3.2023</a:t>
            </a:fld>
            <a:endParaRPr lang="fi-FI"/>
          </a:p>
        </p:txBody>
      </p:sp>
      <p:sp>
        <p:nvSpPr>
          <p:cNvPr id="33" name="Alatunnisteen paikkamerkki 1">
            <a:extLst>
              <a:ext uri="{FF2B5EF4-FFF2-40B4-BE49-F238E27FC236}">
                <a16:creationId xmlns:a16="http://schemas.microsoft.com/office/drawing/2014/main" id="{964BACD7-BD94-0B44-B02F-AB47D81C1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DACC60-3656-184C-A0C1-A1BBE0B1A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6" y="2670884"/>
            <a:ext cx="4638926" cy="15973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5C8BD71-740D-8648-84C4-27E825BD5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965" y="2670885"/>
            <a:ext cx="4638925" cy="1597339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962BD57-3BB9-5045-8A28-CFABB8E5C6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0411" y="1407476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DDD0E3-0CB4-3744-9990-EEC840A199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0411" y="3048454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accent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80F7808-F33C-DB4A-8796-7609F36518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1423" y="4768997"/>
            <a:ext cx="2371062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53C1B9-6D78-9B4C-921E-C6192504A8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6932" y="1407476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9E8644A-1C0B-034F-999B-A24B97E3EA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6932" y="3048454"/>
            <a:ext cx="2972074" cy="76109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accent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210784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A1E123-6239-D24E-BEBC-B9164EFA037D}"/>
              </a:ext>
            </a:extLst>
          </p:cNvPr>
          <p:cNvSpPr/>
          <p:nvPr userDrawn="1"/>
        </p:nvSpPr>
        <p:spPr>
          <a:xfrm>
            <a:off x="9569003" y="5898525"/>
            <a:ext cx="2253803" cy="618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F0DDF8-91FA-604E-81D9-590AE473933B}"/>
              </a:ext>
            </a:extLst>
          </p:cNvPr>
          <p:cNvSpPr/>
          <p:nvPr userDrawn="1"/>
        </p:nvSpPr>
        <p:spPr>
          <a:xfrm>
            <a:off x="0" y="3958608"/>
            <a:ext cx="12192000" cy="2778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C90FD9-71DB-AD4A-92C3-CE4103ACC7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952471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pic>
        <p:nvPicPr>
          <p:cNvPr id="16" name="Kuva 1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3000C845-31EE-4580-845F-EC4AC6758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2423" y="4690544"/>
            <a:ext cx="5007605" cy="12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0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">
            <a:extLst>
              <a:ext uri="{FF2B5EF4-FFF2-40B4-BE49-F238E27FC236}">
                <a16:creationId xmlns:a16="http://schemas.microsoft.com/office/drawing/2014/main" id="{F6013CC6-481F-564D-A236-0926657B0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952471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1E123-6239-D24E-BEBC-B9164EFA037D}"/>
              </a:ext>
            </a:extLst>
          </p:cNvPr>
          <p:cNvSpPr/>
          <p:nvPr userDrawn="1"/>
        </p:nvSpPr>
        <p:spPr>
          <a:xfrm>
            <a:off x="9569003" y="5898525"/>
            <a:ext cx="2253803" cy="618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F0DDF8-91FA-604E-81D9-590AE473933B}"/>
              </a:ext>
            </a:extLst>
          </p:cNvPr>
          <p:cNvSpPr/>
          <p:nvPr userDrawn="1"/>
        </p:nvSpPr>
        <p:spPr>
          <a:xfrm>
            <a:off x="0" y="3952471"/>
            <a:ext cx="12192000" cy="2905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40448D-3374-43B1-8A3C-141173F81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2199" y="4684806"/>
            <a:ext cx="5007600" cy="12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ylä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083B8E-C8F3-8F40-8BBA-AECA989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8732" y="5219288"/>
            <a:ext cx="7614535" cy="605367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AD7AB-354C-6E4D-B492-4D290DF3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693" y="4485737"/>
            <a:ext cx="9584611" cy="71227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VÄYLÄPALVELUT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8B95AD28-397A-5746-AA4D-2DE1F403BA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398720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1A2BAB39-C3F1-45C9-A41D-3BD8B18D9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107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63E67-FFEB-4746-99F0-677F77A68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3625"/>
            <a:ext cx="12192000" cy="4730750"/>
          </a:xfrm>
          <a:prstGeom prst="rect">
            <a:avLst/>
          </a:prstGeom>
        </p:spPr>
      </p:pic>
      <p:sp>
        <p:nvSpPr>
          <p:cNvPr id="15" name="Title 9">
            <a:extLst>
              <a:ext uri="{FF2B5EF4-FFF2-40B4-BE49-F238E27FC236}">
                <a16:creationId xmlns:a16="http://schemas.microsoft.com/office/drawing/2014/main" id="{099CA2DE-4C3C-0643-929A-92D2C99B1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EE6B5-E32C-814B-BF1B-5DED604C1FD3}"/>
              </a:ext>
            </a:extLst>
          </p:cNvPr>
          <p:cNvSpPr/>
          <p:nvPr userDrawn="1"/>
        </p:nvSpPr>
        <p:spPr>
          <a:xfrm>
            <a:off x="0" y="5794375"/>
            <a:ext cx="12192000" cy="1063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72276DC-4858-45DB-B656-6FDC67F01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759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AFB4B5-4272-F948-B5CE-242AE2501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3625"/>
            <a:ext cx="12192000" cy="4730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A59DFB-70F8-614A-A54B-D7108C986DA9}"/>
              </a:ext>
            </a:extLst>
          </p:cNvPr>
          <p:cNvSpPr/>
          <p:nvPr userDrawn="1"/>
        </p:nvSpPr>
        <p:spPr>
          <a:xfrm>
            <a:off x="0" y="5794375"/>
            <a:ext cx="12192000" cy="1063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EEB46814-F61B-4D49-80F7-415DA9138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D8B09E-C0A9-4453-9CF4-1CC6CDDEB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873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57112-264E-D344-9397-5CAFF4AA6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410"/>
            <a:ext cx="12192000" cy="476250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1BACB6F2-4116-104F-BE26-79232EE29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E83CD-EE64-A942-AD85-4CD140062592}"/>
              </a:ext>
            </a:extLst>
          </p:cNvPr>
          <p:cNvSpPr/>
          <p:nvPr userDrawn="1"/>
        </p:nvSpPr>
        <p:spPr>
          <a:xfrm>
            <a:off x="0" y="5828910"/>
            <a:ext cx="12192000" cy="1029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3EABA5-3849-4CE4-A01B-E2289C363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01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C041F-7A5D-274C-8FB5-88554F4B3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3625"/>
            <a:ext cx="12192000" cy="473075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CA3A87EE-98ED-EB41-9FA3-008CCD4A4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EE649-F3CA-154D-8FBE-78177D2B75A1}"/>
              </a:ext>
            </a:extLst>
          </p:cNvPr>
          <p:cNvSpPr/>
          <p:nvPr userDrawn="1"/>
        </p:nvSpPr>
        <p:spPr>
          <a:xfrm>
            <a:off x="0" y="5794375"/>
            <a:ext cx="12192000" cy="1063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94801E-0130-4C80-B90E-07894186B4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204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2B642-AE97-EA48-AD57-BE8B4DAEB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410"/>
            <a:ext cx="12192000" cy="476250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74DAF142-CEC6-9547-B93D-C5E408C62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A314E0-A8D0-434C-BAAB-E737556607CD}"/>
              </a:ext>
            </a:extLst>
          </p:cNvPr>
          <p:cNvSpPr/>
          <p:nvPr userDrawn="1"/>
        </p:nvSpPr>
        <p:spPr>
          <a:xfrm>
            <a:off x="0" y="5828910"/>
            <a:ext cx="12192000" cy="1029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8E4429-428D-45BC-AFA6-CDE19A0D76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0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48852-5A08-0E4B-8EA6-14C73977F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410"/>
            <a:ext cx="12192000" cy="476250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34DF447E-DDD4-0A41-A31F-83F075EC33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961C0-6FB0-E046-BF8E-336990A33559}"/>
              </a:ext>
            </a:extLst>
          </p:cNvPr>
          <p:cNvSpPr/>
          <p:nvPr userDrawn="1"/>
        </p:nvSpPr>
        <p:spPr>
          <a:xfrm>
            <a:off x="0" y="5828911"/>
            <a:ext cx="12192000" cy="1029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85DF4E9-6BC1-4B4F-AD80-402BEFADDA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73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F2AEA-02E7-4C45-B6CA-D129F6D36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3625"/>
            <a:ext cx="12192000" cy="473075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F580509F-42AF-BA4B-B371-AE897BC81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0FD43-511A-5B46-A035-4701D83BD237}"/>
              </a:ext>
            </a:extLst>
          </p:cNvPr>
          <p:cNvSpPr/>
          <p:nvPr userDrawn="1"/>
        </p:nvSpPr>
        <p:spPr>
          <a:xfrm>
            <a:off x="0" y="5794375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FBC4BD7-E4AF-40BB-B5B8-C75B501DA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45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F3B8C-A4A6-7E49-8F29-57691FB93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410"/>
            <a:ext cx="12192000" cy="476250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0001687D-7352-584B-A0B3-DA1F6345A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1576E-8AED-2F46-A4C9-FDE916000998}"/>
              </a:ext>
            </a:extLst>
          </p:cNvPr>
          <p:cNvSpPr/>
          <p:nvPr userDrawn="1"/>
        </p:nvSpPr>
        <p:spPr>
          <a:xfrm>
            <a:off x="0" y="5828911"/>
            <a:ext cx="12192000" cy="1029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769534-2990-4C9B-A86A-813F34A74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778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578FA-2884-0649-BCFE-F750BEE41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410"/>
            <a:ext cx="12192000" cy="476250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1F24AB3F-676C-FA45-8154-E3DAFEBF9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648" y="2868955"/>
            <a:ext cx="8028678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84B93-BFE1-B84F-9F14-12FED4665CE6}"/>
              </a:ext>
            </a:extLst>
          </p:cNvPr>
          <p:cNvSpPr/>
          <p:nvPr userDrawn="1"/>
        </p:nvSpPr>
        <p:spPr>
          <a:xfrm>
            <a:off x="0" y="5828911"/>
            <a:ext cx="12192000" cy="1029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914D58B-0E94-4407-AB63-7C1460841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584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77C1E-E25E-3646-9247-CB52B6334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5013"/>
            <a:ext cx="12192000" cy="4762500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49E17BA8-50B4-F743-B77C-4F219185D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7529" y="2868955"/>
            <a:ext cx="6835443" cy="698835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DBC1F-801F-FA4A-A4FA-3A4156EA0DDF}"/>
              </a:ext>
            </a:extLst>
          </p:cNvPr>
          <p:cNvSpPr/>
          <p:nvPr userDrawn="1"/>
        </p:nvSpPr>
        <p:spPr>
          <a:xfrm>
            <a:off x="0" y="5827513"/>
            <a:ext cx="12192000" cy="1030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0" i="0" dirty="0">
                <a:solidFill>
                  <a:schemeClr val="bg1"/>
                </a:solidFill>
                <a:latin typeface="Open Sans" panose="020B0606030504020204" pitchFamily="34" charset="0"/>
                <a:ea typeface="Muli" charset="0"/>
                <a:cs typeface="Muli" charset="0"/>
              </a:rPr>
              <a:t>v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1281CBC-F693-47FD-831E-9D1DC1F9D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708" y="4555920"/>
            <a:ext cx="17814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42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nossapito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083B8E-C8F3-8F40-8BBA-AECA989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8732" y="5219288"/>
            <a:ext cx="7614535" cy="605367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AD7AB-354C-6E4D-B492-4D290DF3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693" y="4485737"/>
            <a:ext cx="9584611" cy="71227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KUNNOSSAPITOPALVELUT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8B95AD28-397A-5746-AA4D-2DE1F403BA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398720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D4CAE39C-13D1-4B55-ACB8-1517FFD94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8307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unnikas 30">
            <a:extLst>
              <a:ext uri="{FF2B5EF4-FFF2-40B4-BE49-F238E27FC236}">
                <a16:creationId xmlns:a16="http://schemas.microsoft.com/office/drawing/2014/main" id="{98BE3486-81B1-4D47-9D7C-AF5CFB4B635D}"/>
              </a:ext>
            </a:extLst>
          </p:cNvPr>
          <p:cNvSpPr/>
          <p:nvPr userDrawn="1"/>
        </p:nvSpPr>
        <p:spPr>
          <a:xfrm>
            <a:off x="2215143" y="2752808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7" name="Suunnikas 61">
            <a:extLst>
              <a:ext uri="{FF2B5EF4-FFF2-40B4-BE49-F238E27FC236}">
                <a16:creationId xmlns:a16="http://schemas.microsoft.com/office/drawing/2014/main" id="{95A23022-BB21-7F45-BF9E-1C07BA00E711}"/>
              </a:ext>
            </a:extLst>
          </p:cNvPr>
          <p:cNvSpPr/>
          <p:nvPr userDrawn="1"/>
        </p:nvSpPr>
        <p:spPr>
          <a:xfrm>
            <a:off x="2409176" y="1921166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8" name="Suunnikas 65">
            <a:extLst>
              <a:ext uri="{FF2B5EF4-FFF2-40B4-BE49-F238E27FC236}">
                <a16:creationId xmlns:a16="http://schemas.microsoft.com/office/drawing/2014/main" id="{1BCC7384-1104-3043-B7FE-C6B8E7812DCC}"/>
              </a:ext>
            </a:extLst>
          </p:cNvPr>
          <p:cNvSpPr/>
          <p:nvPr userDrawn="1"/>
        </p:nvSpPr>
        <p:spPr>
          <a:xfrm>
            <a:off x="2013471" y="3585954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9" name="Suunnikas 69">
            <a:extLst>
              <a:ext uri="{FF2B5EF4-FFF2-40B4-BE49-F238E27FC236}">
                <a16:creationId xmlns:a16="http://schemas.microsoft.com/office/drawing/2014/main" id="{14642D4D-324D-634B-9A62-98F4F3B501C7}"/>
              </a:ext>
            </a:extLst>
          </p:cNvPr>
          <p:cNvSpPr/>
          <p:nvPr userDrawn="1"/>
        </p:nvSpPr>
        <p:spPr>
          <a:xfrm>
            <a:off x="6845964" y="2752808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7</a:t>
            </a:r>
          </a:p>
        </p:txBody>
      </p:sp>
      <p:sp>
        <p:nvSpPr>
          <p:cNvPr id="10" name="Suunnikas 74">
            <a:extLst>
              <a:ext uri="{FF2B5EF4-FFF2-40B4-BE49-F238E27FC236}">
                <a16:creationId xmlns:a16="http://schemas.microsoft.com/office/drawing/2014/main" id="{6097AC3D-1621-8D46-8E6E-320ED906D469}"/>
              </a:ext>
            </a:extLst>
          </p:cNvPr>
          <p:cNvSpPr/>
          <p:nvPr userDrawn="1"/>
        </p:nvSpPr>
        <p:spPr>
          <a:xfrm>
            <a:off x="7039997" y="1921166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6</a:t>
            </a:r>
          </a:p>
        </p:txBody>
      </p:sp>
      <p:sp>
        <p:nvSpPr>
          <p:cNvPr id="11" name="Suunnikas 78">
            <a:extLst>
              <a:ext uri="{FF2B5EF4-FFF2-40B4-BE49-F238E27FC236}">
                <a16:creationId xmlns:a16="http://schemas.microsoft.com/office/drawing/2014/main" id="{FAFF0CDC-469A-F445-98D8-809EA10DC5C1}"/>
              </a:ext>
            </a:extLst>
          </p:cNvPr>
          <p:cNvSpPr/>
          <p:nvPr userDrawn="1"/>
        </p:nvSpPr>
        <p:spPr>
          <a:xfrm>
            <a:off x="6644292" y="3585954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</a:t>
            </a:r>
          </a:p>
        </p:txBody>
      </p:sp>
      <p:sp>
        <p:nvSpPr>
          <p:cNvPr id="12" name="Suunnikas 30">
            <a:extLst>
              <a:ext uri="{FF2B5EF4-FFF2-40B4-BE49-F238E27FC236}">
                <a16:creationId xmlns:a16="http://schemas.microsoft.com/office/drawing/2014/main" id="{A1D1703A-9868-A442-A0FB-37D6C8037440}"/>
              </a:ext>
            </a:extLst>
          </p:cNvPr>
          <p:cNvSpPr/>
          <p:nvPr userDrawn="1"/>
        </p:nvSpPr>
        <p:spPr>
          <a:xfrm>
            <a:off x="1809403" y="4456061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sp>
        <p:nvSpPr>
          <p:cNvPr id="13" name="Suunnikas 65">
            <a:extLst>
              <a:ext uri="{FF2B5EF4-FFF2-40B4-BE49-F238E27FC236}">
                <a16:creationId xmlns:a16="http://schemas.microsoft.com/office/drawing/2014/main" id="{2B9F9399-33D6-AF4C-831F-D54CC921BFF5}"/>
              </a:ext>
            </a:extLst>
          </p:cNvPr>
          <p:cNvSpPr/>
          <p:nvPr userDrawn="1"/>
        </p:nvSpPr>
        <p:spPr>
          <a:xfrm>
            <a:off x="1572106" y="5336707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</a:t>
            </a:r>
          </a:p>
        </p:txBody>
      </p:sp>
      <p:sp>
        <p:nvSpPr>
          <p:cNvPr id="14" name="Suunnikas 69">
            <a:extLst>
              <a:ext uri="{FF2B5EF4-FFF2-40B4-BE49-F238E27FC236}">
                <a16:creationId xmlns:a16="http://schemas.microsoft.com/office/drawing/2014/main" id="{A9B2B76D-FADE-9245-B9F7-5B11470C4806}"/>
              </a:ext>
            </a:extLst>
          </p:cNvPr>
          <p:cNvSpPr/>
          <p:nvPr userDrawn="1"/>
        </p:nvSpPr>
        <p:spPr>
          <a:xfrm>
            <a:off x="6440224" y="4456061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</a:t>
            </a:r>
          </a:p>
        </p:txBody>
      </p:sp>
      <p:sp>
        <p:nvSpPr>
          <p:cNvPr id="15" name="Suunnikas 78">
            <a:extLst>
              <a:ext uri="{FF2B5EF4-FFF2-40B4-BE49-F238E27FC236}">
                <a16:creationId xmlns:a16="http://schemas.microsoft.com/office/drawing/2014/main" id="{09EF1CD0-9182-9C41-B51B-4E89DE5A57A4}"/>
              </a:ext>
            </a:extLst>
          </p:cNvPr>
          <p:cNvSpPr/>
          <p:nvPr userDrawn="1"/>
        </p:nvSpPr>
        <p:spPr>
          <a:xfrm>
            <a:off x="6202927" y="5336707"/>
            <a:ext cx="859941" cy="646653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4BF2A-2AE6-1A43-A193-73900BC214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5825" y="1920875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9EC227D-D302-3A44-954B-BF0C78E93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9117" y="2781300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C0ED96-56D2-7D41-8A88-3825D2F0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5084" y="3612186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F22935A-6688-0A4E-BB78-17730553B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412" y="4472611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70181A-A4B6-BF41-BB52-625D0B9D49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9344" y="5333036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90BEED-9E6E-804A-98A9-C19871B82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3895" y="1920875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7918F7F-F968-794F-A343-0304A481A9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17187" y="2781300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3080E5-E955-5745-9752-1177E9D466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3154" y="3612186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395048-D872-7044-9641-B140A4579A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1482" y="4472611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0EF3ED-316B-3F47-8C89-16450B190B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7414" y="5333036"/>
            <a:ext cx="2455863" cy="647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732D4-8CAA-8D47-B26B-209A6806A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MUOKKAA TEKSTIÄ</a:t>
            </a:r>
            <a:endParaRPr lang="fi-FI" dirty="0"/>
          </a:p>
        </p:txBody>
      </p:sp>
      <p:pic>
        <p:nvPicPr>
          <p:cNvPr id="27" name="Kuva 26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95EB325C-D57B-4AC0-A732-6E3C49795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904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">
            <a:extLst>
              <a:ext uri="{FF2B5EF4-FFF2-40B4-BE49-F238E27FC236}">
                <a16:creationId xmlns:a16="http://schemas.microsoft.com/office/drawing/2014/main" id="{F6013CC6-481F-564D-A236-0926657B0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1E123-6239-D24E-BEBC-B9164EFA037D}"/>
              </a:ext>
            </a:extLst>
          </p:cNvPr>
          <p:cNvSpPr/>
          <p:nvPr userDrawn="1"/>
        </p:nvSpPr>
        <p:spPr>
          <a:xfrm>
            <a:off x="9569003" y="5898525"/>
            <a:ext cx="2253803" cy="618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F0DDF8-91FA-604E-81D9-590AE473933B}"/>
              </a:ext>
            </a:extLst>
          </p:cNvPr>
          <p:cNvSpPr/>
          <p:nvPr userDrawn="1"/>
        </p:nvSpPr>
        <p:spPr>
          <a:xfrm>
            <a:off x="0" y="1976235"/>
            <a:ext cx="12192000" cy="2905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901177A-6F9D-D34F-83D2-8E80EEAB71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376" y="2691886"/>
            <a:ext cx="6801247" cy="115307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239176" indent="0">
              <a:buFontTx/>
              <a:buNone/>
              <a:defRPr/>
            </a:lvl2pPr>
            <a:lvl3pPr marL="474121" indent="0">
              <a:buFontTx/>
              <a:buNone/>
              <a:defRPr/>
            </a:lvl3pPr>
            <a:lvl4pPr marL="601119" indent="0">
              <a:buFontTx/>
              <a:buNone/>
              <a:defRPr/>
            </a:lvl4pPr>
            <a:lvl5pPr marL="719649" indent="0">
              <a:buFontTx/>
              <a:buNone/>
              <a:defRPr/>
            </a:lvl5pPr>
          </a:lstStyle>
          <a:p>
            <a:pPr lvl="0"/>
            <a:r>
              <a:rPr lang="en-US" dirty="0"/>
              <a:t>KIITOS!</a:t>
            </a:r>
          </a:p>
        </p:txBody>
      </p:sp>
      <p:pic>
        <p:nvPicPr>
          <p:cNvPr id="21" name="Kuva 2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01C127A-BE2F-46B0-A4EE-76116C2AA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7527" y="4292066"/>
            <a:ext cx="1456944" cy="3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a- ja kaupunki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083B8E-C8F3-8F40-8BBA-AECA989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8732" y="5219288"/>
            <a:ext cx="7614535" cy="605367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AD7AB-354C-6E4D-B492-4D290DF3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693" y="4485737"/>
            <a:ext cx="9584611" cy="71227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RATA- JA KAUPUNKIPALVELUT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8B95AD28-397A-5746-AA4D-2DE1F403BA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398720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A735744C-06E7-468D-A9C5-8076F1ECE9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911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ia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083B8E-C8F3-8F40-8BBA-AECA989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8732" y="5219288"/>
            <a:ext cx="7614535" cy="605367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AD7AB-354C-6E4D-B492-4D290DF3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693" y="4485737"/>
            <a:ext cx="9584611" cy="71227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ENERGIAPALVELUT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8B95AD28-397A-5746-AA4D-2DE1F403BA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398720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2FE46983-2A4C-43AD-BC53-0DF7EA690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12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upunkikehitys ja asiantuntija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083B8E-C8F3-8F40-8BBA-AECA989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4145" y="5645147"/>
            <a:ext cx="7303706" cy="498526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BAD7AB-354C-6E4D-B492-4D290DF3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693" y="4485736"/>
            <a:ext cx="9584611" cy="115941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KAUPUNKIKEHITYS JA ASIANTUNTIJAPALVELUT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8B95AD28-397A-5746-AA4D-2DE1F403BA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398720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80B5CD2F-683C-4DAB-ABE7-38B5D7D8D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40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53A2A2-81F2-0649-84CC-941F42BDBD53}"/>
              </a:ext>
            </a:extLst>
          </p:cNvPr>
          <p:cNvSpPr/>
          <p:nvPr userDrawn="1"/>
        </p:nvSpPr>
        <p:spPr>
          <a:xfrm>
            <a:off x="0" y="3987208"/>
            <a:ext cx="12192000" cy="28707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200" b="0" i="0" dirty="0" err="1">
              <a:solidFill>
                <a:schemeClr val="bg1"/>
              </a:solidFill>
              <a:latin typeface="Open Sans" panose="020B0606030504020204" pitchFamily="34" charset="0"/>
              <a:ea typeface="Muli" charset="0"/>
              <a:cs typeface="Muli" charset="0"/>
            </a:endParaRP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EF8E16-E56D-3F4E-B595-D4C171F0C6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398720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49A037E-3B07-844F-9D1E-B1AF7AFFD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9333" y="4514584"/>
            <a:ext cx="8453334" cy="1280288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TEKSTIÄ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158206-DB3D-4A42-9708-A8984DCE2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28" y="6140529"/>
            <a:ext cx="1782003" cy="4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F6CB60E1-BF22-8343-A151-D3C8489D1D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949" y="3502643"/>
            <a:ext cx="5570983" cy="605367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3200" b="1">
                <a:solidFill>
                  <a:schemeClr val="accent1"/>
                </a:solidFill>
              </a:defRPr>
            </a:lvl1pPr>
            <a:lvl2pPr marL="239177" indent="0">
              <a:buNone/>
              <a:defRPr/>
            </a:lvl2pPr>
            <a:lvl3pPr marL="474121" indent="0">
              <a:buNone/>
              <a:defRPr/>
            </a:lvl3pPr>
            <a:lvl4pPr marL="601118" indent="0">
              <a:buNone/>
              <a:defRPr/>
            </a:lvl4pPr>
            <a:lvl5pPr marL="719649" indent="0">
              <a:buNone/>
              <a:defRPr/>
            </a:lvl5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DD39863-8EAC-7941-ADD7-AC0F83A2BA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596743" cy="6858000"/>
          </a:xfrm>
          <a:prstGeom prst="parallelogram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642C37-2777-2642-8A32-9FEF4F6E2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950" y="2113023"/>
            <a:ext cx="5570983" cy="131597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TEKSTIÄ</a:t>
            </a:r>
          </a:p>
        </p:txBody>
      </p:sp>
      <p:pic>
        <p:nvPicPr>
          <p:cNvPr id="9" name="Kuva 8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1C4FF64D-5635-4179-8FCC-31A96BB6D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6533" y="771988"/>
            <a:ext cx="10955867" cy="97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6800" rIns="108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MUOKKAA TEKSTIÄ</a:t>
            </a:r>
          </a:p>
        </p:txBody>
      </p:sp>
      <p:sp>
        <p:nvSpPr>
          <p:cNvPr id="1032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626536" y="1839886"/>
            <a:ext cx="10955865" cy="40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tekstiä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4FAEB9-F95B-004E-9957-C7DCFA7CACD4}"/>
              </a:ext>
            </a:extLst>
          </p:cNvPr>
          <p:cNvSpPr txBox="1">
            <a:spLocks/>
          </p:cNvSpPr>
          <p:nvPr userDrawn="1"/>
        </p:nvSpPr>
        <p:spPr>
          <a:xfrm>
            <a:off x="452912" y="6551657"/>
            <a:ext cx="744937" cy="144533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900" b="0" i="0" dirty="0">
                <a:solidFill>
                  <a:schemeClr val="accent3"/>
                </a:solidFill>
                <a:latin typeface="Open Sans" panose="020B0606030504020204" pitchFamily="34" charset="0"/>
                <a:cs typeface="Calibri Light"/>
              </a:rPr>
              <a:t>© Destia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5E8AEC27-F925-4516-AC6F-51D618A51BB1}"/>
              </a:ext>
            </a:extLst>
          </p:cNvPr>
          <p:cNvSpPr txBox="1">
            <a:spLocks/>
          </p:cNvSpPr>
          <p:nvPr userDrawn="1"/>
        </p:nvSpPr>
        <p:spPr>
          <a:xfrm>
            <a:off x="201952" y="6505181"/>
            <a:ext cx="501921" cy="19921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GB" sz="900" b="0" i="0" smtClean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00" b="0" i="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8DB1B-EF18-6547-AB08-192A49423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8279" y="6551658"/>
            <a:ext cx="3301999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accent3"/>
                </a:solidFill>
                <a:latin typeface="Open Sans" panose="020B0606030504020204" pitchFamily="34" charset="0"/>
              </a:defRPr>
            </a:lvl1pPr>
          </a:lstStyle>
          <a:p>
            <a:fld id="{6768E0A5-008C-F34B-AD25-9D7FBA9DB50F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F0A93CB-10E1-244A-8DB5-655EBFA05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743" y="6551657"/>
            <a:ext cx="2991446" cy="144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3"/>
                </a:solidFill>
                <a:latin typeface="Open Sans" panose="020B0606030504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14" name="Kuva 13" descr="Kuva, joka sisältää kohteen teksti, kello&#10;&#10;Kuvaus luotu automaattisesti">
            <a:extLst>
              <a:ext uri="{FF2B5EF4-FFF2-40B4-BE49-F238E27FC236}">
                <a16:creationId xmlns:a16="http://schemas.microsoft.com/office/drawing/2014/main" id="{A5471FED-8F71-467F-BB94-054AE213DC13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10089751" y="6139935"/>
            <a:ext cx="1782003" cy="4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58" r:id="rId2"/>
    <p:sldLayoutId id="2147484077" r:id="rId3"/>
    <p:sldLayoutId id="2147484078" r:id="rId4"/>
    <p:sldLayoutId id="2147484079" r:id="rId5"/>
    <p:sldLayoutId id="2147484081" r:id="rId6"/>
    <p:sldLayoutId id="2147484083" r:id="rId7"/>
    <p:sldLayoutId id="2147484021" r:id="rId8"/>
    <p:sldLayoutId id="2147484022" r:id="rId9"/>
    <p:sldLayoutId id="2147484024" r:id="rId10"/>
    <p:sldLayoutId id="2147484046" r:id="rId11"/>
    <p:sldLayoutId id="2147484025" r:id="rId12"/>
    <p:sldLayoutId id="2147484026" r:id="rId13"/>
    <p:sldLayoutId id="2147484027" r:id="rId14"/>
    <p:sldLayoutId id="2147484030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8" r:id="rId21"/>
    <p:sldLayoutId id="2147484039" r:id="rId22"/>
    <p:sldLayoutId id="2147484040" r:id="rId23"/>
    <p:sldLayoutId id="2147484041" r:id="rId24"/>
    <p:sldLayoutId id="2147484043" r:id="rId25"/>
    <p:sldLayoutId id="2147484066" r:id="rId26"/>
    <p:sldLayoutId id="2147484067" r:id="rId27"/>
    <p:sldLayoutId id="2147484044" r:id="rId28"/>
    <p:sldLayoutId id="2147484045" r:id="rId29"/>
    <p:sldLayoutId id="2147484068" r:id="rId30"/>
    <p:sldLayoutId id="2147484047" r:id="rId31"/>
    <p:sldLayoutId id="2147484069" r:id="rId32"/>
    <p:sldLayoutId id="2147484070" r:id="rId33"/>
    <p:sldLayoutId id="2147484071" r:id="rId34"/>
    <p:sldLayoutId id="2147484072" r:id="rId35"/>
    <p:sldLayoutId id="2147484073" r:id="rId36"/>
    <p:sldLayoutId id="2147484074" r:id="rId37"/>
    <p:sldLayoutId id="2147484075" r:id="rId38"/>
    <p:sldLayoutId id="2147484076" r:id="rId39"/>
    <p:sldLayoutId id="2147484057" r:id="rId40"/>
    <p:sldLayoutId id="2147484082" r:id="rId41"/>
  </p:sldLayoutIdLst>
  <p:transition spd="slow"/>
  <p:hf sldNum="0" hdr="0"/>
  <p:txStyles>
    <p:titleStyle>
      <a:lvl1pPr algn="l" defTabSz="60958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i="0" kern="1200">
          <a:solidFill>
            <a:schemeClr val="accent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FS Emeric Book" charset="0"/>
          <a:ea typeface="ＭＳ Ｐゴシック" charset="0"/>
          <a:cs typeface="FS Emeric Book" pitchFamily="50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FS Emeric Book" charset="0"/>
          <a:ea typeface="ＭＳ Ｐゴシック" charset="0"/>
          <a:cs typeface="FS Emeric Book" pitchFamily="50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FS Emeric Book" charset="0"/>
          <a:ea typeface="ＭＳ Ｐゴシック" charset="0"/>
          <a:cs typeface="FS Emeric Book" pitchFamily="50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FS Emeric Book" charset="0"/>
          <a:ea typeface="ＭＳ Ｐゴシック" charset="0"/>
          <a:cs typeface="FS Emeric Book" pitchFamily="50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44544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44544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44544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rgbClr val="444544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37061" indent="-237061" algn="l" defTabSz="609585" rtl="0" eaLnBrk="1" fontAlgn="base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accent1"/>
        </a:buClr>
        <a:buSzPct val="120000"/>
        <a:buFont typeface="Wingdings" pitchFamily="2" charset="2"/>
        <a:buChar char="§"/>
        <a:defRPr sz="1867" b="1" i="0" kern="1200">
          <a:solidFill>
            <a:schemeClr val="accent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74121" indent="-234945" algn="l" defTabSz="609585" rtl="0" eaLnBrk="1" fontAlgn="base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accent1"/>
        </a:buClr>
        <a:buSzPct val="120000"/>
        <a:buFont typeface="Wingdings" pitchFamily="2" charset="2"/>
        <a:buChar char="§"/>
        <a:tabLst/>
        <a:defRPr sz="1600" b="0" i="0" kern="1200">
          <a:solidFill>
            <a:schemeClr val="accent3"/>
          </a:solidFill>
          <a:latin typeface="Open Sans" panose="020B0606030504020204" pitchFamily="34" charset="0"/>
          <a:ea typeface="ヒラギノ角ゴ Pro W3" charset="0"/>
          <a:cs typeface="Open Sans" panose="020B0606030504020204" pitchFamily="34" charset="0"/>
        </a:defRPr>
      </a:lvl2pPr>
      <a:lvl3pPr marL="711182" indent="-237061" algn="l" defTabSz="609585" rtl="0" eaLnBrk="1" fontAlgn="base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accent1"/>
        </a:buClr>
        <a:buSzPct val="120000"/>
        <a:buFont typeface="Wingdings" pitchFamily="2" charset="2"/>
        <a:buChar char="§"/>
        <a:tabLst/>
        <a:defRPr sz="1467" b="0" i="0" kern="1200">
          <a:solidFill>
            <a:schemeClr val="accent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29713" indent="-228594" algn="l" defTabSz="609585" rtl="0" eaLnBrk="1" fontAlgn="base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accent1"/>
        </a:buClr>
        <a:buSzPct val="120000"/>
        <a:buFont typeface="Wingdings" pitchFamily="2" charset="2"/>
        <a:buChar char="§"/>
        <a:tabLst/>
        <a:defRPr sz="1333" b="0" i="0" kern="1200">
          <a:solidFill>
            <a:schemeClr val="accent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7508" indent="-287859" algn="l" defTabSz="956709" rtl="0" eaLnBrk="1" fontAlgn="base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accent1"/>
        </a:buClr>
        <a:buSzPct val="120000"/>
        <a:buFont typeface="Wingdings" pitchFamily="2" charset="2"/>
        <a:buChar char="§"/>
        <a:tabLst/>
        <a:defRPr sz="1200" b="0" i="0" kern="1200">
          <a:solidFill>
            <a:schemeClr val="accent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047924" indent="0" algn="l" defTabSz="609585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FS Emeric Light"/>
          <a:ea typeface="+mn-ea"/>
          <a:cs typeface="FS Emeric Light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S Emeric Light"/>
          <a:ea typeface="+mn-ea"/>
          <a:cs typeface="FS Emeric Light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S Emeric Light"/>
          <a:ea typeface="+mn-ea"/>
          <a:cs typeface="FS Emeric Light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b="0" i="0" kern="1200">
          <a:solidFill>
            <a:schemeClr val="tx1"/>
          </a:solidFill>
          <a:latin typeface="FS Emeric Light"/>
          <a:ea typeface="+mn-ea"/>
          <a:cs typeface="FS Emeric Light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Placeholder 1">
            <a:extLst>
              <a:ext uri="{FF2B5EF4-FFF2-40B4-BE49-F238E27FC236}">
                <a16:creationId xmlns:a16="http://schemas.microsoft.com/office/drawing/2014/main" id="{408B9CDD-8CD2-7B2C-0787-2ADD875A54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4145" y="5645147"/>
            <a:ext cx="7303706" cy="498526"/>
          </a:xfrm>
        </p:spPr>
        <p:txBody>
          <a:bodyPr/>
          <a:lstStyle/>
          <a:p>
            <a:r>
              <a:rPr lang="fi-FI" sz="2000" dirty="0"/>
              <a:t>Juho Meriläinen / Destia Oy, Infraomaisuuden hallinta</a:t>
            </a:r>
            <a:endParaRPr lang="en-US" sz="2000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7235917-E2BF-4213-808B-205CFA9F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93" y="4485736"/>
            <a:ext cx="9584611" cy="1159411"/>
          </a:xfrm>
        </p:spPr>
        <p:txBody>
          <a:bodyPr wrap="square" anchor="t">
            <a:normAutofit/>
          </a:bodyPr>
          <a:lstStyle/>
          <a:p>
            <a:r>
              <a:rPr lang="fi-FI" sz="2800" dirty="0"/>
              <a:t>Täsmällisempää tietoa päällystetyn tien epätasaisuuksista RIDE-tunnuslukujen avulla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25F20F6-551D-2834-DA5E-DFF12ABD41C1}"/>
              </a:ext>
            </a:extLst>
          </p:cNvPr>
          <p:cNvSpPr txBox="1"/>
          <p:nvPr/>
        </p:nvSpPr>
        <p:spPr>
          <a:xfrm>
            <a:off x="4406317" y="614367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Päällystekurssi 14.3.2023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245866-5E18-A3BE-ECCE-ACFE9C8E2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3" y="134996"/>
            <a:ext cx="7415197" cy="42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7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Viimeisin kehitystyö 2022: Kuntoluokituksen muutoksen vaikutus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5CBDA5-0B66-58D2-1C03-686317C0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6" y="1319601"/>
            <a:ext cx="11016427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672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RIDE-mallin tuottaman datan hyödyntämismahdollisuudet: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76A480E-E257-43D2-8788-9CCA503F53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8265" y="1084332"/>
            <a:ext cx="6691100" cy="53011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1400" dirty="0"/>
              <a:t>Yksittäisen tien paikallisten ”heittojen” ja niiden syiden nykyistä tarkempi tunnistaminen hyödyntämällä </a:t>
            </a:r>
            <a:r>
              <a:rPr lang="fi-FI" sz="1400" dirty="0" err="1"/>
              <a:t>RMS_yhd</a:t>
            </a:r>
            <a:r>
              <a:rPr lang="fi-FI" sz="1400" dirty="0"/>
              <a:t>-muuttujaa sekä pysty-, nyökkimis- tai sivuheilahduskiihtyvyyksien 10m arvoja.</a:t>
            </a:r>
          </a:p>
          <a:p>
            <a:pPr marL="694260" lvl="1" indent="-457200"/>
            <a:r>
              <a:rPr lang="fi-FI" sz="1400" dirty="0"/>
              <a:t>Ei päde pelkästään painumien tai tien vaurioitumisen aiheuttamiin heittoihin. </a:t>
            </a:r>
            <a:r>
              <a:rPr lang="fi-FI" sz="1400" dirty="0" err="1"/>
              <a:t>RMS_yhd</a:t>
            </a:r>
            <a:r>
              <a:rPr lang="fi-FI" sz="1400" dirty="0"/>
              <a:t>-arvot ovat yleensä koholla jos tiellä on epätasaisia paikkauksia tai jopa esim. siltojen liikuntasaumoja.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Tieverkkotason tarkastelut epätasaisista teistä päällystysohjelmoinnin näkökulmasta.</a:t>
            </a:r>
          </a:p>
          <a:p>
            <a:pPr marL="694260" lvl="1" indent="-457200"/>
            <a:r>
              <a:rPr lang="fi-FI" sz="1400" dirty="0"/>
              <a:t>Kohdistetut maastokäynnit hyödyntäen100m kuntoluokitusta.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Liikenneturvallisuusnäkökohdat</a:t>
            </a:r>
          </a:p>
          <a:p>
            <a:pPr marL="694260" lvl="1" indent="-457200"/>
            <a:r>
              <a:rPr lang="fi-FI" sz="1400" dirty="0"/>
              <a:t>RIDE-mallin tuottamien ”perus”-muuttujien yhdistäminen tien geometriatietoihin voisi antaa indikaatiota kaarteista, joissa heitot voivat huonoissa olosuhteissa aiheuttaa tieltä suistumisia.</a:t>
            </a:r>
          </a:p>
          <a:p>
            <a:pPr marL="694260" lvl="1" indent="-457200"/>
            <a:r>
              <a:rPr lang="fi-FI" sz="1400" dirty="0"/>
              <a:t>Potentiaalisesti vaarallista kohdista voidaan tehdä tarkemmat analyysit </a:t>
            </a:r>
            <a:r>
              <a:rPr lang="fi-FI" sz="1400" dirty="0" err="1"/>
              <a:t>TruckSim</a:t>
            </a:r>
            <a:r>
              <a:rPr lang="fi-FI" sz="1400" dirty="0"/>
              <a:t>-ohjelmistolla.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RIDE-mallin tuottamien lukuisten muiden muuttujien avulla voidaan arvioida:</a:t>
            </a:r>
          </a:p>
          <a:p>
            <a:pPr marL="694260" lvl="1" indent="-457200"/>
            <a:r>
              <a:rPr lang="fi-FI" sz="1400" dirty="0"/>
              <a:t>Tiehen kohdistuvaa rasitusta = rakenteen kestoikää</a:t>
            </a:r>
          </a:p>
          <a:p>
            <a:pPr marL="694260" lvl="1" indent="-457200"/>
            <a:r>
              <a:rPr lang="fi-FI" sz="1400" dirty="0"/>
              <a:t>Polttoaineen kulutusta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7C936A8-BF6B-BECC-F8B8-45C4ABA8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65" y="909952"/>
            <a:ext cx="4537715" cy="2639910"/>
          </a:xfrm>
          <a:prstGeom prst="rect">
            <a:avLst/>
          </a:prstGeom>
        </p:spPr>
      </p:pic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01F928B9-8E53-45FE-0832-C1FB75B1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64" y="3549862"/>
            <a:ext cx="4404375" cy="25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85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70C6EC-D71A-5A82-6F85-AD673FD355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9D4A59-9075-664D-AD36-DF840CEB6D03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887C54-1AAB-1157-6333-975E356F1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5DC2566-5718-9B2D-F183-A038F64F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995" y="1637145"/>
            <a:ext cx="2621507" cy="477967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2194C4A-5F39-3F78-B1B9-8CC7EAD0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3" y="2945763"/>
            <a:ext cx="2237426" cy="1713124"/>
          </a:xfrm>
          <a:prstGeom prst="rect">
            <a:avLst/>
          </a:prstGeom>
        </p:spPr>
      </p:pic>
      <p:sp>
        <p:nvSpPr>
          <p:cNvPr id="8" name="Otsikko 9">
            <a:extLst>
              <a:ext uri="{FF2B5EF4-FFF2-40B4-BE49-F238E27FC236}">
                <a16:creationId xmlns:a16="http://schemas.microsoft.com/office/drawing/2014/main" id="{6DC98C86-651B-D883-5AB4-495142D4E0E6}"/>
              </a:ext>
            </a:extLst>
          </p:cNvPr>
          <p:cNvSpPr txBox="1">
            <a:spLocks/>
          </p:cNvSpPr>
          <p:nvPr/>
        </p:nvSpPr>
        <p:spPr>
          <a:xfrm>
            <a:off x="1076761" y="441177"/>
            <a:ext cx="10992840" cy="611817"/>
          </a:xfrm>
          <a:prstGeom prst="rect">
            <a:avLst/>
          </a:prstGeom>
        </p:spPr>
        <p:txBody>
          <a:bodyPr/>
          <a:lstStyle>
            <a:lvl1pPr algn="l" defTabSz="60958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933">
                <a:solidFill>
                  <a:schemeClr val="tx1"/>
                </a:solidFill>
                <a:latin typeface="FS Emeric Book" charset="0"/>
                <a:ea typeface="ＭＳ Ｐゴシック" charset="0"/>
                <a:cs typeface="FS Emeric Book" pitchFamily="50" charset="0"/>
              </a:defRPr>
            </a:lvl2pPr>
            <a:lvl3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933">
                <a:solidFill>
                  <a:schemeClr val="tx1"/>
                </a:solidFill>
                <a:latin typeface="FS Emeric Book" charset="0"/>
                <a:ea typeface="ＭＳ Ｐゴシック" charset="0"/>
                <a:cs typeface="FS Emeric Book" pitchFamily="50" charset="0"/>
              </a:defRPr>
            </a:lvl3pPr>
            <a:lvl4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933">
                <a:solidFill>
                  <a:schemeClr val="tx1"/>
                </a:solidFill>
                <a:latin typeface="FS Emeric Book" charset="0"/>
                <a:ea typeface="ＭＳ Ｐゴシック" charset="0"/>
                <a:cs typeface="FS Emeric Book" pitchFamily="50" charset="0"/>
              </a:defRPr>
            </a:lvl4pPr>
            <a:lvl5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933">
                <a:solidFill>
                  <a:schemeClr val="tx1"/>
                </a:solidFill>
                <a:latin typeface="FS Emeric Book" charset="0"/>
                <a:ea typeface="ＭＳ Ｐゴシック" charset="0"/>
                <a:cs typeface="FS Emeric Book" pitchFamily="50" charset="0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4454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4454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4454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rgbClr val="44454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i-FI" sz="2400" dirty="0"/>
              <a:t>Kehitys kehittyy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A2E6FA8-75CB-0970-FC41-AB101925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080" y="1482203"/>
            <a:ext cx="3629705" cy="24538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BBAAABC-136D-A2EA-5DB5-65F88B432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080" y="4026984"/>
            <a:ext cx="3944381" cy="201356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BE0EA1BB-5857-0559-41EE-06141CCE1628}"/>
              </a:ext>
            </a:extLst>
          </p:cNvPr>
          <p:cNvSpPr txBox="1"/>
          <p:nvPr/>
        </p:nvSpPr>
        <p:spPr>
          <a:xfrm>
            <a:off x="1114203" y="2457039"/>
            <a:ext cx="1720343" cy="488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2000"/>
              </a:lnSpc>
              <a:buClr>
                <a:schemeClr val="accent5"/>
              </a:buClr>
            </a:pPr>
            <a:r>
              <a:rPr lang="fi-FI" sz="2800" b="1" dirty="0">
                <a:latin typeface="+mn-lt"/>
                <a:cs typeface="Calibri Light"/>
              </a:rPr>
              <a:t>Eilen: IRI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7A5D536-1070-BFC8-7C99-3CDB173A2102}"/>
              </a:ext>
            </a:extLst>
          </p:cNvPr>
          <p:cNvSpPr txBox="1"/>
          <p:nvPr/>
        </p:nvSpPr>
        <p:spPr>
          <a:xfrm>
            <a:off x="4548446" y="1100707"/>
            <a:ext cx="1853392" cy="488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2000"/>
              </a:lnSpc>
              <a:buClr>
                <a:schemeClr val="accent5"/>
              </a:buClr>
            </a:pPr>
            <a:r>
              <a:rPr lang="fi-FI" sz="2800" b="1" dirty="0">
                <a:latin typeface="+mn-lt"/>
                <a:cs typeface="Calibri Light"/>
              </a:rPr>
              <a:t>Nyt: RIDE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222FF52-F672-5B46-9837-E49D6DCE3A7B}"/>
              </a:ext>
            </a:extLst>
          </p:cNvPr>
          <p:cNvSpPr txBox="1"/>
          <p:nvPr/>
        </p:nvSpPr>
        <p:spPr>
          <a:xfrm>
            <a:off x="7927972" y="1041895"/>
            <a:ext cx="4038285" cy="488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2000"/>
              </a:lnSpc>
              <a:buClr>
                <a:schemeClr val="accent5"/>
              </a:buClr>
            </a:pPr>
            <a:r>
              <a:rPr lang="fi-FI" sz="2800" b="1" dirty="0">
                <a:latin typeface="+mn-lt"/>
                <a:cs typeface="Calibri Light"/>
              </a:rPr>
              <a:t>Huomenna: </a:t>
            </a:r>
            <a:r>
              <a:rPr lang="fi-FI" sz="2800" b="1" dirty="0" err="1">
                <a:latin typeface="+mn-lt"/>
                <a:cs typeface="Calibri Light"/>
              </a:rPr>
              <a:t>TruckSim</a:t>
            </a:r>
            <a:endParaRPr lang="fi-FI" sz="2800" b="1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965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39BED-123C-4BD5-8BB0-443FA93D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huomiostanne!</a:t>
            </a:r>
          </a:p>
        </p:txBody>
      </p:sp>
    </p:spTree>
    <p:extLst>
      <p:ext uri="{BB962C8B-B14F-4D97-AF65-F5344CB8AC3E}">
        <p14:creationId xmlns:p14="http://schemas.microsoft.com/office/powerpoint/2010/main" val="258282953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76A480E-E257-43D2-8788-9CCA503F53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0899" y="931178"/>
            <a:ext cx="10992841" cy="49350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Taustat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Mikä on RIDE-malli ja miten se on kehittynyt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Viimeisin kehitystyö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RIDE-tunnuslukujen hyödyntäminen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5807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Taustaa: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76A480E-E257-43D2-8788-9CCA503F53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0899" y="931178"/>
            <a:ext cx="10992841" cy="51760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Tien pituussuuntainen epätasaisuus on ollut jo 1980 lopusta lähtien yksi tien kuntoa kuvaavista </a:t>
            </a:r>
            <a:r>
              <a:rPr lang="fi-FI" dirty="0" err="1"/>
              <a:t>kuvaavista</a:t>
            </a:r>
            <a:r>
              <a:rPr lang="fi-FI" dirty="0"/>
              <a:t> kuntomuuttujista</a:t>
            </a:r>
          </a:p>
          <a:p>
            <a:pPr lvl="1"/>
            <a:r>
              <a:rPr lang="fi-FI" dirty="0"/>
              <a:t>IRI (International </a:t>
            </a:r>
            <a:r>
              <a:rPr lang="fi-FI" dirty="0" err="1"/>
              <a:t>roughness</a:t>
            </a:r>
            <a:r>
              <a:rPr lang="fi-FI" dirty="0"/>
              <a:t> </a:t>
            </a:r>
            <a:r>
              <a:rPr lang="fi-FI" dirty="0" err="1"/>
              <a:t>index</a:t>
            </a:r>
            <a:r>
              <a:rPr lang="fi-FI" dirty="0"/>
              <a:t>) ollut osana Väyläviraston 5-portaista kuntoluokitusta. </a:t>
            </a:r>
            <a:r>
              <a:rPr lang="fi-FI" dirty="0" err="1"/>
              <a:t>Kunto_lk</a:t>
            </a:r>
            <a:r>
              <a:rPr lang="fi-FI" dirty="0"/>
              <a:t> = min (</a:t>
            </a:r>
            <a:r>
              <a:rPr lang="fi-FI" dirty="0" err="1"/>
              <a:t>ura_lk</a:t>
            </a:r>
            <a:r>
              <a:rPr lang="fi-FI" dirty="0"/>
              <a:t>, </a:t>
            </a:r>
            <a:r>
              <a:rPr lang="fi-FI" dirty="0" err="1"/>
              <a:t>vaur_lk</a:t>
            </a:r>
            <a:r>
              <a:rPr lang="fi-FI" dirty="0"/>
              <a:t>, </a:t>
            </a:r>
            <a:r>
              <a:rPr lang="fi-FI" dirty="0" err="1"/>
              <a:t>tas_lk</a:t>
            </a:r>
            <a:r>
              <a:rPr lang="fi-FI" dirty="0"/>
              <a:t>). Luokka 5 = erittäin hyvä, 4 = hyvä, 3 = tyydyttävä, 2=huono, 1 = erittäin huono</a:t>
            </a:r>
          </a:p>
          <a:p>
            <a:pPr lvl="1"/>
            <a:r>
              <a:rPr lang="fi-FI" dirty="0"/>
              <a:t>Perustuu 60-luvun lopussa kehitettyyn neljännesautomalliin (</a:t>
            </a:r>
            <a:r>
              <a:rPr lang="fi-FI" dirty="0" err="1"/>
              <a:t>Quarter</a:t>
            </a:r>
            <a:r>
              <a:rPr lang="fi-FI" dirty="0"/>
              <a:t> </a:t>
            </a:r>
            <a:r>
              <a:rPr lang="fi-FI" dirty="0" err="1"/>
              <a:t>car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).</a:t>
            </a:r>
          </a:p>
          <a:p>
            <a:pPr lvl="1"/>
            <a:r>
              <a:rPr lang="fi-FI" dirty="0"/>
              <a:t>Esitetään yleensä 100m keskiarvona.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Mikä mättää perinteisessä IRI-tunnusluvussa? Tyypillisiä mielipiteitä ovat:</a:t>
            </a:r>
          </a:p>
          <a:p>
            <a:pPr marL="522810" lvl="1" indent="-285750"/>
            <a:r>
              <a:rPr lang="fi-FI" dirty="0"/>
              <a:t>Ei kuvaa tarpeeksi hyvin varsinkin ajoneuvon kuljettajaan kohdistuvaa ajomukavuutta.</a:t>
            </a:r>
          </a:p>
          <a:p>
            <a:pPr marL="522810" lvl="1" indent="-285750"/>
            <a:r>
              <a:rPr lang="fi-FI" dirty="0" err="1"/>
              <a:t>Keskiarvoistaa</a:t>
            </a:r>
            <a:r>
              <a:rPr lang="fi-FI" dirty="0"/>
              <a:t> liikaa tien epätasaisuutta </a:t>
            </a:r>
            <a:r>
              <a:rPr lang="fi-FI" dirty="0">
                <a:sym typeface="Wingdings" panose="05000000000000000000" pitchFamily="2" charset="2"/>
              </a:rPr>
              <a:t> ei löydä kunnolla lyhyen intervallin (10m) epätasaisuuksia.</a:t>
            </a:r>
          </a:p>
          <a:p>
            <a:pPr marL="522810" lvl="1" indent="-285750"/>
            <a:r>
              <a:rPr lang="fi-FI" dirty="0">
                <a:sym typeface="Wingdings" panose="05000000000000000000" pitchFamily="2" charset="2"/>
              </a:rPr>
              <a:t>Kahden eri tien, joilla on sama IRI-arvo, ajokokemukset voivat olla aivan aivan erilaiset.</a:t>
            </a:r>
          </a:p>
          <a:p>
            <a:pPr marL="522810" lvl="1" indent="-285750"/>
            <a:r>
              <a:rPr lang="fi-FI" dirty="0">
                <a:sym typeface="Wingdings" panose="05000000000000000000" pitchFamily="2" charset="2"/>
              </a:rPr>
              <a:t>Ei kuvaa mistä epätasaisuus johtuu (pystyliike/nyökkiminen/sivuheilahtelu)</a:t>
            </a:r>
          </a:p>
          <a:p>
            <a:pPr marL="522810" lvl="1" indent="-285750"/>
            <a:r>
              <a:rPr lang="fi-FI" dirty="0"/>
              <a:t>Kuvaa vain yhdestä pituusprofiilista laskettua auton korin ja jousituksen välistä pystysuoraa liikettä pituusyksikköä kohden (mm/m).</a:t>
            </a:r>
          </a:p>
          <a:p>
            <a:pPr marL="522810" lvl="1" indent="-285750"/>
            <a:r>
              <a:rPr lang="fi-FI" dirty="0">
                <a:sym typeface="Wingdings" panose="05000000000000000000" pitchFamily="2" charset="2"/>
              </a:rPr>
              <a:t>Jousitusparametrit 60-luvulta eivätkä vastaa enää nykyaikaisia autoja.</a:t>
            </a:r>
          </a:p>
          <a:p>
            <a:pPr marL="522810" lvl="1" indent="-285750"/>
            <a:r>
              <a:rPr lang="fi-FI" dirty="0">
                <a:sym typeface="Wingdings" panose="05000000000000000000" pitchFamily="2" charset="2"/>
              </a:rPr>
              <a:t>Ei ota huomioon tien nopeusrajoitusta.</a:t>
            </a:r>
          </a:p>
          <a:p>
            <a:pPr marL="522810" lvl="1" indent="-285750"/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MIKÄ NEUVOKSI??</a:t>
            </a:r>
            <a:endParaRPr lang="fi-FI" dirty="0"/>
          </a:p>
          <a:p>
            <a:pPr marL="522810" lvl="1" indent="-285750"/>
            <a:endParaRPr lang="fi-FI" dirty="0"/>
          </a:p>
          <a:p>
            <a:pPr marL="23706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1763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76A480E-E257-43D2-8788-9CCA503F5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612" y="289249"/>
            <a:ext cx="3676261" cy="5899516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Perustuu ns. 7 vapausasteen ajoneuvodynaamiseen malliin.</a:t>
            </a:r>
          </a:p>
          <a:p>
            <a:r>
              <a:rPr lang="fi-FI" dirty="0"/>
              <a:t>Data saadaan PTM-mittauksesta</a:t>
            </a:r>
          </a:p>
          <a:p>
            <a:r>
              <a:rPr lang="fi-FI" dirty="0"/>
              <a:t>Huomioi</a:t>
            </a: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Molempien ajourien pituusprofiilit</a:t>
            </a: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Nopeusrajoituksen</a:t>
            </a: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Oma malli henkilö-/kuorma-auto</a:t>
            </a: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Kaikki liikesuunnat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Liike, mm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Liikkeen nopeus, m/s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Liikkeen kiihtyvyys m/s</a:t>
            </a:r>
            <a:r>
              <a:rPr lang="fi-FI" baseline="30000" dirty="0"/>
              <a:t>2</a:t>
            </a:r>
          </a:p>
          <a:p>
            <a:pPr lvl="2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Keskiarvot, -hajonnat ja maksimit</a:t>
            </a: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i-FI" dirty="0"/>
              <a:t>Tien geometrian vaikutuksen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 lvl="1"/>
            <a:endParaRPr lang="fi-FI" sz="1867" dirty="0">
              <a:solidFill>
                <a:schemeClr val="bg1"/>
              </a:solidFill>
            </a:endParaRPr>
          </a:p>
          <a:p>
            <a:pPr marL="522810" lvl="1" indent="-285750"/>
            <a:endParaRPr lang="fi-FI" sz="1867" dirty="0">
              <a:solidFill>
                <a:schemeClr val="bg1"/>
              </a:solidFill>
            </a:endParaRPr>
          </a:p>
          <a:p>
            <a:pPr marL="237060" lvl="1" indent="0">
              <a:buNone/>
            </a:pPr>
            <a:endParaRPr lang="fi-FI" sz="1867" dirty="0">
              <a:solidFill>
                <a:schemeClr val="bg1"/>
              </a:solidFill>
            </a:endParaRPr>
          </a:p>
          <a:p>
            <a:pPr lvl="1"/>
            <a:endParaRPr lang="fi-FI" sz="1867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DB0EB67-B0ED-E085-B7A4-57BDEE32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86" y="1148659"/>
            <a:ext cx="5631612" cy="3069228"/>
          </a:xfrm>
          <a:prstGeom prst="rect">
            <a:avLst/>
          </a:prstGeom>
          <a:noFill/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731" y="472516"/>
            <a:ext cx="6982884" cy="1265749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Ratkaisun tarjoaa RIDE-mallilla lasketut tunnusluvut: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298279" y="6559865"/>
            <a:ext cx="2740321" cy="141878"/>
          </a:xfrm>
        </p:spPr>
        <p:txBody>
          <a:bodyPr/>
          <a:lstStyle/>
          <a:p>
            <a:pPr>
              <a:spcAft>
                <a:spcPts val="600"/>
              </a:spcAft>
            </a:pPr>
            <a:fld id="{6F2864CC-FC6A-D741-B16C-F9F601604237}" type="datetime1">
              <a:rPr lang="fi-FI" smtClean="0"/>
              <a:pPr>
                <a:spcAft>
                  <a:spcPts val="600"/>
                </a:spcAft>
              </a:pPr>
              <a:t>13.3.2023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438587-791A-085C-DFF6-1132E129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86" y="4401099"/>
            <a:ext cx="4663844" cy="24569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BD21DBA-CBA9-A915-6606-DAE57EC67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68" y="4894030"/>
            <a:ext cx="2833532" cy="6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76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Lisää taustaa: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76A480E-E257-43D2-8788-9CCA503F53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0899" y="931178"/>
            <a:ext cx="5734587" cy="459254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Mallia kehitelty jo 2012 lähtien. Mallin isä Pertti Virtala, Destia Oy.</a:t>
            </a:r>
          </a:p>
          <a:p>
            <a:r>
              <a:rPr lang="fi-FI" dirty="0"/>
              <a:t>Toimitettu vuodesta 2017? lähtien ensin Tierekisteriin ja nykyään Velho-järjestelmään.</a:t>
            </a:r>
          </a:p>
          <a:p>
            <a:pPr lvl="1"/>
            <a:r>
              <a:rPr lang="fi-FI" dirty="0"/>
              <a:t>10m arvot siirretään Väyläviraston YHA-järjestelmään, jossa se jalostetaan 100m arvoiksi, </a:t>
            </a:r>
            <a:r>
              <a:rPr lang="fi-FI" dirty="0" err="1"/>
              <a:t>kuntoluokitellaan</a:t>
            </a:r>
            <a:r>
              <a:rPr lang="fi-FI" dirty="0"/>
              <a:t> ja voidaan ottaa ennusteissa huomioon. </a:t>
            </a:r>
          </a:p>
          <a:p>
            <a:r>
              <a:rPr lang="fi-FI" dirty="0"/>
              <a:t>Mallia validoitu</a:t>
            </a:r>
          </a:p>
          <a:p>
            <a:pPr lvl="1"/>
            <a:r>
              <a:rPr lang="fi-FI" dirty="0"/>
              <a:t>Ajopaneeli v. 2016</a:t>
            </a:r>
          </a:p>
          <a:p>
            <a:pPr lvl="2"/>
            <a:r>
              <a:rPr lang="fi-FI" dirty="0"/>
              <a:t>Kuorma-auton parametrit mitoittaviksi</a:t>
            </a:r>
          </a:p>
          <a:p>
            <a:pPr lvl="2"/>
            <a:r>
              <a:rPr lang="fi-FI" dirty="0"/>
              <a:t>Paras epämukavuutta selittävä </a:t>
            </a:r>
            <a:r>
              <a:rPr lang="fi-FI" dirty="0" err="1"/>
              <a:t>muttuuja</a:t>
            </a:r>
            <a:r>
              <a:rPr lang="fi-FI" dirty="0"/>
              <a:t> = Pysty-, sivuheilahdus ja nyökkimiskiihtyvyyksien hajonnan kombinaation (resultanttimuuttuja) RMS-arvo (</a:t>
            </a:r>
            <a:r>
              <a:rPr lang="fi-FI" dirty="0" err="1"/>
              <a:t>RMS_yhd</a:t>
            </a:r>
            <a:r>
              <a:rPr lang="fi-FI" dirty="0"/>
              <a:t>)</a:t>
            </a:r>
          </a:p>
          <a:p>
            <a:pPr lvl="1"/>
            <a:r>
              <a:rPr lang="fi-FI"/>
              <a:t>Maastokäynnit 2018-2019.</a:t>
            </a:r>
            <a:endParaRPr lang="fi-FI" dirty="0"/>
          </a:p>
          <a:p>
            <a:pPr lvl="2"/>
            <a:r>
              <a:rPr lang="fi-FI" dirty="0" err="1"/>
              <a:t>RMS_yhd:n</a:t>
            </a:r>
            <a:r>
              <a:rPr lang="fi-FI" dirty="0"/>
              <a:t> huonokuntoisuuden raja-arvojen haarukointi 10m arvoille </a:t>
            </a:r>
            <a:r>
              <a:rPr lang="fi-FI" dirty="0">
                <a:sym typeface="Wingdings" panose="05000000000000000000" pitchFamily="2" charset="2"/>
              </a:rPr>
              <a:t> &gt;2,25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Todettiin löytävän paikalliset epätasaisuudet erittäin hyvin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D34F0B-844F-C80A-7472-D1181E1C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53" y="235946"/>
            <a:ext cx="5038013" cy="251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8F24034-5D39-7972-19FB-D98AE97A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52" y="2934293"/>
            <a:ext cx="3565805" cy="1878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B10868-E9C4-57EB-20A8-0F296CE43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155" y="4509987"/>
            <a:ext cx="3255803" cy="73266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1A942A2-82DB-6D34-5CA3-1DC29821916D}"/>
              </a:ext>
            </a:extLst>
          </p:cNvPr>
          <p:cNvSpPr txBox="1"/>
          <p:nvPr/>
        </p:nvSpPr>
        <p:spPr>
          <a:xfrm>
            <a:off x="6548745" y="235946"/>
            <a:ext cx="1669409" cy="29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2000"/>
              </a:lnSpc>
              <a:buClr>
                <a:schemeClr val="accent5"/>
              </a:buClr>
            </a:pPr>
            <a:r>
              <a:rPr lang="fi-FI" sz="1400" b="1" dirty="0">
                <a:latin typeface="+mn-lt"/>
                <a:cs typeface="Calibri Light"/>
              </a:rPr>
              <a:t>Ajopaneelireitti</a:t>
            </a:r>
            <a:endParaRPr lang="en-US" sz="1400" b="1" dirty="0" err="1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6859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Viimeisin kehitystyö 2022: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76A480E-E257-43D2-8788-9CCA503F53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8045" y="931178"/>
            <a:ext cx="10992841" cy="5176007"/>
          </a:xfrm>
        </p:spPr>
        <p:txBody>
          <a:bodyPr>
            <a:normAutofit/>
          </a:bodyPr>
          <a:lstStyle/>
          <a:p>
            <a:pPr marL="285750" indent="-285750"/>
            <a:r>
              <a:rPr lang="fi-FI" dirty="0"/>
              <a:t>YHA-järjestelmässä:</a:t>
            </a:r>
          </a:p>
          <a:p>
            <a:pPr marL="522810" lvl="1" indent="-285750"/>
            <a:r>
              <a:rPr lang="fi-FI" dirty="0" err="1"/>
              <a:t>RMS_yhd</a:t>
            </a:r>
            <a:r>
              <a:rPr lang="fi-FI" dirty="0"/>
              <a:t> –muuttujan 100m kuntoluokittelu (1-5) lähtien 10m datasta = </a:t>
            </a:r>
            <a:r>
              <a:rPr lang="fi-FI" dirty="0" err="1"/>
              <a:t>RIDE_lk</a:t>
            </a:r>
            <a:endParaRPr lang="fi-FI" dirty="0"/>
          </a:p>
          <a:p>
            <a:pPr marL="522810" lvl="1" indent="-285750"/>
            <a:r>
              <a:rPr lang="fi-FI" dirty="0"/>
              <a:t>Implementointi </a:t>
            </a:r>
            <a:r>
              <a:rPr lang="fi-FI" dirty="0" err="1"/>
              <a:t>YHA:n</a:t>
            </a:r>
            <a:r>
              <a:rPr lang="fi-FI" dirty="0"/>
              <a:t> kuntoennustelaskentaan. Mahdollisuus korvata IRI </a:t>
            </a:r>
            <a:r>
              <a:rPr lang="fi-FI" dirty="0" err="1"/>
              <a:t>RMS_yhd</a:t>
            </a:r>
            <a:r>
              <a:rPr lang="fi-FI" dirty="0"/>
              <a:t> –parametrillä kuntoluokan laskennassa. </a:t>
            </a:r>
            <a:r>
              <a:rPr lang="fi-FI" dirty="0" err="1"/>
              <a:t>Kuntolk</a:t>
            </a:r>
            <a:r>
              <a:rPr lang="fi-FI" dirty="0"/>
              <a:t> = min(</a:t>
            </a:r>
            <a:r>
              <a:rPr lang="fi-FI" dirty="0" err="1"/>
              <a:t>ura_lk</a:t>
            </a:r>
            <a:r>
              <a:rPr lang="fi-FI" dirty="0"/>
              <a:t>, </a:t>
            </a:r>
            <a:r>
              <a:rPr lang="fi-FI" dirty="0" err="1"/>
              <a:t>vaur_lk</a:t>
            </a:r>
            <a:r>
              <a:rPr lang="fi-FI" dirty="0"/>
              <a:t>, </a:t>
            </a:r>
            <a:r>
              <a:rPr lang="fi-FI" dirty="0" err="1"/>
              <a:t>RIDE_lk</a:t>
            </a:r>
            <a:r>
              <a:rPr lang="fi-FI" dirty="0"/>
              <a:t>)</a:t>
            </a:r>
          </a:p>
          <a:p>
            <a:pPr marL="522810" lvl="1" indent="-285750"/>
            <a:r>
              <a:rPr lang="fi-FI" dirty="0"/>
              <a:t>Testattu kuinka </a:t>
            </a:r>
            <a:r>
              <a:rPr lang="fi-FI" dirty="0" err="1"/>
              <a:t>IRI:n</a:t>
            </a:r>
            <a:r>
              <a:rPr lang="fi-FI" dirty="0"/>
              <a:t> (</a:t>
            </a:r>
            <a:r>
              <a:rPr lang="fi-FI" dirty="0" err="1"/>
              <a:t>Tas_lk</a:t>
            </a:r>
            <a:r>
              <a:rPr lang="fi-FI" dirty="0"/>
              <a:t>) korvaaminen </a:t>
            </a:r>
            <a:r>
              <a:rPr lang="fi-FI" dirty="0" err="1"/>
              <a:t>RMS_yhd:llä</a:t>
            </a:r>
            <a:r>
              <a:rPr lang="fi-FI" dirty="0"/>
              <a:t> (</a:t>
            </a:r>
            <a:r>
              <a:rPr lang="fi-FI" dirty="0" err="1"/>
              <a:t>RIDE_lk</a:t>
            </a:r>
            <a:r>
              <a:rPr lang="fi-FI" dirty="0"/>
              <a:t>) vaikuttaa tasaisuuden vuoksi huonokuntoisten määrään. Tulokset varsin loogisia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2346965-025F-2D08-E93B-5F57E70C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5" y="2983057"/>
            <a:ext cx="1088840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331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Viimeisin kehitystyö 2022: Kuntoluokitus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13">
            <a:extLst>
              <a:ext uri="{FF2B5EF4-FFF2-40B4-BE49-F238E27FC236}">
                <a16:creationId xmlns:a16="http://schemas.microsoft.com/office/drawing/2014/main" id="{CFCF245D-7AE4-6CDE-CE20-E6C96605D18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54547" y="1084332"/>
            <a:ext cx="2476480" cy="4852197"/>
          </a:xfrm>
        </p:spPr>
        <p:txBody>
          <a:bodyPr>
            <a:normAutofit/>
          </a:bodyPr>
          <a:lstStyle/>
          <a:p>
            <a:r>
              <a:rPr lang="fi-FI" sz="1400" dirty="0"/>
              <a:t>Luokitus perustuu jakaumatarkasteluihin sekä empiirisiin, maastokäyntien kautta saatuihin kokemuksiin.</a:t>
            </a:r>
          </a:p>
          <a:p>
            <a:r>
              <a:rPr lang="fi-FI" sz="1400" dirty="0"/>
              <a:t>Keskiarvoluokittelun lisäksi kuntoluokka voi määräytyä100m sisällä esiintyvien 10m maksimiarvojen tai tietyn raja-arvon ylittävien 10m jaksojen peräkkäisyyden perusteella (</a:t>
            </a:r>
            <a:r>
              <a:rPr lang="fi-FI" sz="1400" dirty="0">
                <a:sym typeface="Wingdings" panose="05000000000000000000" pitchFamily="2" charset="2"/>
              </a:rPr>
              <a:t> peräkkäisten epätasaisuuksien toisiaan voimistava dynaaminen vaikutus).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DEFF7F4-C99C-0CE5-5B0F-60C73275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3" y="1163926"/>
            <a:ext cx="9213890" cy="50316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510502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Viimeisin kehitystyö 2022: Kuntoluokituksen muutoksen vaikutus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67DFB8C-14DE-9D26-01CD-2293F9E3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43" y="1374470"/>
            <a:ext cx="10126334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774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8E9327AB-A8CA-49F9-B509-FD39CCF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0" y="472515"/>
            <a:ext cx="10992840" cy="611817"/>
          </a:xfrm>
        </p:spPr>
        <p:txBody>
          <a:bodyPr/>
          <a:lstStyle/>
          <a:p>
            <a:r>
              <a:rPr lang="fi-FI" dirty="0"/>
              <a:t>Viimeisin kehitystyö 2022: Kuntoluokituksen muutoksen vaikutus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3E9-7453-CE4B-9A91-359ED12C3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2864CC-FC6A-D741-B16C-F9F601604237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BACBE0-194C-5546-8F70-FAE00985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Päällystekurssi 14.3.2023</a:t>
            </a:r>
          </a:p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A5F5B8CD-FDB0-B779-4DA7-D5FD3CC57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563498"/>
              </p:ext>
            </p:extLst>
          </p:nvPr>
        </p:nvGraphicFramePr>
        <p:xfrm>
          <a:off x="599580" y="1284351"/>
          <a:ext cx="10457196" cy="44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80709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1"/>
  <p:tag name="SLIDESPERROW" val="4"/>
  <p:tag name="THUMBWIDTH" val="120"/>
</p:tagLst>
</file>

<file path=ppt/theme/theme1.xml><?xml version="1.0" encoding="utf-8"?>
<a:theme xmlns:a="http://schemas.openxmlformats.org/drawingml/2006/main" name="1_MC Master 2020_v02">
  <a:themeElements>
    <a:clrScheme name="Mukautettu 22">
      <a:dk1>
        <a:srgbClr val="505050"/>
      </a:dk1>
      <a:lt1>
        <a:srgbClr val="FFFFFF"/>
      </a:lt1>
      <a:dk2>
        <a:srgbClr val="505050"/>
      </a:dk2>
      <a:lt2>
        <a:srgbClr val="C8C8C8"/>
      </a:lt2>
      <a:accent1>
        <a:srgbClr val="32912E"/>
      </a:accent1>
      <a:accent2>
        <a:srgbClr val="FFCE00"/>
      </a:accent2>
      <a:accent3>
        <a:srgbClr val="282828"/>
      </a:accent3>
      <a:accent4>
        <a:srgbClr val="F7A51C"/>
      </a:accent4>
      <a:accent5>
        <a:srgbClr val="835738"/>
      </a:accent5>
      <a:accent6>
        <a:srgbClr val="3B70B7"/>
      </a:accent6>
      <a:hlink>
        <a:srgbClr val="32912E"/>
      </a:hlink>
      <a:folHlink>
        <a:srgbClr val="32912E"/>
      </a:folHlink>
    </a:clrScheme>
    <a:fontScheme name="Mukautettu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  <a:ea typeface="Muli" charset="0"/>
            <a:cs typeface="Muli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6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2000"/>
          </a:lnSpc>
          <a:buClr>
            <a:schemeClr val="accent5"/>
          </a:buClr>
          <a:defRPr sz="1400" dirty="0" err="1" smtClean="0">
            <a:latin typeface="+mn-lt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stian_PowerPoint-pohja_092022" id="{3DFCD754-35F6-46A4-BA19-1B8353156629}" vid="{3B2D3DBA-1BD6-43C2-9A09-B61032302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719C48B-3DF4-6A40-88FC-251F3FE40DBE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DCBD9DC-B50F-F141-81DE-4AA7430B371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541</TotalTime>
  <Words>682</Words>
  <Application>Microsoft Office PowerPoint</Application>
  <PresentationFormat>Laajakuva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Calibri Light</vt:lpstr>
      <vt:lpstr>Courier New</vt:lpstr>
      <vt:lpstr>FS Emeric Book</vt:lpstr>
      <vt:lpstr>FS Emeric Light</vt:lpstr>
      <vt:lpstr>Open Sans</vt:lpstr>
      <vt:lpstr>Open Sans</vt:lpstr>
      <vt:lpstr>Open Sans ExtraBold</vt:lpstr>
      <vt:lpstr>Wingdings</vt:lpstr>
      <vt:lpstr>1_MC Master 2020_v02</vt:lpstr>
      <vt:lpstr>Täsmällisempää tietoa päällystetyn tien epätasaisuuksista RIDE-tunnuslukujen avulla</vt:lpstr>
      <vt:lpstr>Sisältö</vt:lpstr>
      <vt:lpstr>Taustaa:</vt:lpstr>
      <vt:lpstr>Ratkaisun tarjoaa RIDE-mallilla lasketut tunnusluvut:</vt:lpstr>
      <vt:lpstr>Lisää taustaa:</vt:lpstr>
      <vt:lpstr>Viimeisin kehitystyö 2022:</vt:lpstr>
      <vt:lpstr>Viimeisin kehitystyö 2022: Kuntoluokitus</vt:lpstr>
      <vt:lpstr>Viimeisin kehitystyö 2022: Kuntoluokituksen muutoksen vaikutus</vt:lpstr>
      <vt:lpstr>Viimeisin kehitystyö 2022: Kuntoluokituksen muutoksen vaikutus</vt:lpstr>
      <vt:lpstr>Viimeisin kehitystyö 2022: Kuntoluokituksen muutoksen vaikutus</vt:lpstr>
      <vt:lpstr>RIDE-mallin tuottaman datan hyödyntämismahdollisuudet:</vt:lpstr>
      <vt:lpstr>PowerPoint-esitys</vt:lpstr>
      <vt:lpstr>Kiitos huomiostanne!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Täsmällisempää tietoa päällystetyn tien epätasaisuuksista RIDE-tunnuslukujen avulla</dc:title>
  <dc:creator>Meriläinen Juho</dc:creator>
  <cp:lastModifiedBy>Meriläinen Juho</cp:lastModifiedBy>
  <cp:revision>2</cp:revision>
  <cp:lastPrinted>2015-11-18T12:54:27Z</cp:lastPrinted>
  <dcterms:created xsi:type="dcterms:W3CDTF">2023-03-07T07:47:58Z</dcterms:created>
  <dcterms:modified xsi:type="dcterms:W3CDTF">2023-03-13T07:25:11Z</dcterms:modified>
</cp:coreProperties>
</file>