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0" r:id="rId8"/>
    <p:sldId id="268" r:id="rId9"/>
    <p:sldId id="266" r:id="rId10"/>
    <p:sldId id="262" r:id="rId11"/>
    <p:sldId id="267" r:id="rId12"/>
    <p:sldId id="263" r:id="rId13"/>
    <p:sldId id="265" r:id="rId14"/>
    <p:sldId id="264" r:id="rId15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2C9631B-7137-400A-B09B-013DB17DE2CD}">
          <p14:sldIdLst>
            <p14:sldId id="256"/>
            <p14:sldId id="257"/>
            <p14:sldId id="258"/>
            <p14:sldId id="260"/>
            <p14:sldId id="268"/>
            <p14:sldId id="266"/>
            <p14:sldId id="262"/>
            <p14:sldId id="267"/>
            <p14:sldId id="263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1E384-72AF-49E2-A428-F951E312AE19}" v="86" dt="2023-03-15T12:02:17.78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27" autoAdjust="0"/>
  </p:normalViewPr>
  <p:slideViewPr>
    <p:cSldViewPr showGuides="1">
      <p:cViewPr>
        <p:scale>
          <a:sx n="80" d="100"/>
          <a:sy n="80" d="100"/>
        </p:scale>
        <p:origin x="521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kiala Kati" userId="31f77e4c-439d-47ba-a94a-15feb3bd5167" providerId="ADAL" clId="{70F1E384-72AF-49E2-A428-F951E312AE19}"/>
    <pc:docChg chg="undo custSel addSld delSld modSld addSection delSection modSection modNotesMaster modHandout">
      <pc:chgData name="Kaskiala Kati" userId="31f77e4c-439d-47ba-a94a-15feb3bd5167" providerId="ADAL" clId="{70F1E384-72AF-49E2-A428-F951E312AE19}" dt="2023-03-15T12:13:11.790" v="6425" actId="255"/>
      <pc:docMkLst>
        <pc:docMk/>
      </pc:docMkLst>
      <pc:sldChg chg="addSp delSp modSp mod">
        <pc:chgData name="Kaskiala Kati" userId="31f77e4c-439d-47ba-a94a-15feb3bd5167" providerId="ADAL" clId="{70F1E384-72AF-49E2-A428-F951E312AE19}" dt="2023-03-14T12:50:14.607" v="1397"/>
        <pc:sldMkLst>
          <pc:docMk/>
          <pc:sldMk cId="2068158398" sldId="256"/>
        </pc:sldMkLst>
        <pc:cxnChg chg="add del mod modVis">
          <ac:chgData name="Kaskiala Kati" userId="31f77e4c-439d-47ba-a94a-15feb3bd5167" providerId="ADAL" clId="{70F1E384-72AF-49E2-A428-F951E312AE19}" dt="2023-03-14T12:50:14.607" v="1397"/>
          <ac:cxnSpMkLst>
            <pc:docMk/>
            <pc:sldMk cId="2068158398" sldId="256"/>
            <ac:cxnSpMk id="9" creationId="{C1680A88-E3CA-7F54-2AC4-7D20E0BE6BFE}"/>
          </ac:cxnSpMkLst>
        </pc:cxnChg>
      </pc:sldChg>
      <pc:sldChg chg="addSp delSp modSp mod">
        <pc:chgData name="Kaskiala Kati" userId="31f77e4c-439d-47ba-a94a-15feb3bd5167" providerId="ADAL" clId="{70F1E384-72AF-49E2-A428-F951E312AE19}" dt="2023-03-14T12:50:14.607" v="1397"/>
        <pc:sldMkLst>
          <pc:docMk/>
          <pc:sldMk cId="1416327938" sldId="257"/>
        </pc:sldMkLst>
        <pc:graphicFrameChg chg="add del mod">
          <ac:chgData name="Kaskiala Kati" userId="31f77e4c-439d-47ba-a94a-15feb3bd5167" providerId="ADAL" clId="{70F1E384-72AF-49E2-A428-F951E312AE19}" dt="2023-03-14T12:50:14.607" v="1397"/>
          <ac:graphicFrameMkLst>
            <pc:docMk/>
            <pc:sldMk cId="1416327938" sldId="257"/>
            <ac:graphicFrameMk id="14" creationId="{10272A3A-969F-7487-1556-0DA4D940452A}"/>
          </ac:graphicFrameMkLst>
        </pc:graphicFrameChg>
        <pc:cxnChg chg="add del mod modVis">
          <ac:chgData name="Kaskiala Kati" userId="31f77e4c-439d-47ba-a94a-15feb3bd5167" providerId="ADAL" clId="{70F1E384-72AF-49E2-A428-F951E312AE19}" dt="2023-03-14T12:50:14.607" v="1397"/>
          <ac:cxnSpMkLst>
            <pc:docMk/>
            <pc:sldMk cId="1416327938" sldId="257"/>
            <ac:cxnSpMk id="15" creationId="{CBB88F18-B800-32D2-BA61-B6343A4C622B}"/>
          </ac:cxnSpMkLst>
        </pc:cxnChg>
      </pc:sldChg>
      <pc:sldChg chg="addSp delSp modSp mod">
        <pc:chgData name="Kaskiala Kati" userId="31f77e4c-439d-47ba-a94a-15feb3bd5167" providerId="ADAL" clId="{70F1E384-72AF-49E2-A428-F951E312AE19}" dt="2023-03-14T12:50:14.607" v="1397"/>
        <pc:sldMkLst>
          <pc:docMk/>
          <pc:sldMk cId="2301693512" sldId="258"/>
        </pc:sldMkLst>
        <pc:graphicFrameChg chg="add del mod">
          <ac:chgData name="Kaskiala Kati" userId="31f77e4c-439d-47ba-a94a-15feb3bd5167" providerId="ADAL" clId="{70F1E384-72AF-49E2-A428-F951E312AE19}" dt="2023-03-14T12:50:14.607" v="1397"/>
          <ac:graphicFrameMkLst>
            <pc:docMk/>
            <pc:sldMk cId="2301693512" sldId="258"/>
            <ac:graphicFrameMk id="8" creationId="{1F788725-852F-D7A4-32E9-18579FA6FD94}"/>
          </ac:graphicFrameMkLst>
        </pc:graphicFrameChg>
        <pc:cxnChg chg="add del mod modVis">
          <ac:chgData name="Kaskiala Kati" userId="31f77e4c-439d-47ba-a94a-15feb3bd5167" providerId="ADAL" clId="{70F1E384-72AF-49E2-A428-F951E312AE19}" dt="2023-03-14T12:50:14.607" v="1397"/>
          <ac:cxnSpMkLst>
            <pc:docMk/>
            <pc:sldMk cId="2301693512" sldId="258"/>
            <ac:cxnSpMk id="9" creationId="{C2071A69-36D9-C7D7-6955-8D44D2014CAD}"/>
          </ac:cxnSpMkLst>
        </pc:cxnChg>
      </pc:sldChg>
      <pc:sldChg chg="addSp delSp modSp new del mod modClrScheme chgLayout">
        <pc:chgData name="Kaskiala Kati" userId="31f77e4c-439d-47ba-a94a-15feb3bd5167" providerId="ADAL" clId="{70F1E384-72AF-49E2-A428-F951E312AE19}" dt="2023-03-14T12:21:56.369" v="1043" actId="47"/>
        <pc:sldMkLst>
          <pc:docMk/>
          <pc:sldMk cId="3682136012" sldId="259"/>
        </pc:sldMkLst>
        <pc:spChg chg="mod ord">
          <ac:chgData name="Kaskiala Kati" userId="31f77e4c-439d-47ba-a94a-15feb3bd5167" providerId="ADAL" clId="{70F1E384-72AF-49E2-A428-F951E312AE19}" dt="2023-03-14T12:08:48.526" v="91" actId="20577"/>
          <ac:spMkLst>
            <pc:docMk/>
            <pc:sldMk cId="3682136012" sldId="259"/>
            <ac:spMk id="2" creationId="{61477E48-D080-037A-B331-DAC3B8E13065}"/>
          </ac:spMkLst>
        </pc:spChg>
        <pc:spChg chg="del mod ord">
          <ac:chgData name="Kaskiala Kati" userId="31f77e4c-439d-47ba-a94a-15feb3bd5167" providerId="ADAL" clId="{70F1E384-72AF-49E2-A428-F951E312AE19}" dt="2023-03-14T12:07:45.999" v="9" actId="700"/>
          <ac:spMkLst>
            <pc:docMk/>
            <pc:sldMk cId="3682136012" sldId="259"/>
            <ac:spMk id="3" creationId="{395B5035-0D30-776B-149B-2CA62B2BFB6E}"/>
          </ac:spMkLst>
        </pc:spChg>
        <pc:spChg chg="mod ord">
          <ac:chgData name="Kaskiala Kati" userId="31f77e4c-439d-47ba-a94a-15feb3bd5167" providerId="ADAL" clId="{70F1E384-72AF-49E2-A428-F951E312AE19}" dt="2023-03-14T12:07:45.999" v="9" actId="700"/>
          <ac:spMkLst>
            <pc:docMk/>
            <pc:sldMk cId="3682136012" sldId="259"/>
            <ac:spMk id="4" creationId="{62671BC8-7E70-18FD-AA8C-AC39C4F56D7A}"/>
          </ac:spMkLst>
        </pc:spChg>
        <pc:spChg chg="mod ord">
          <ac:chgData name="Kaskiala Kati" userId="31f77e4c-439d-47ba-a94a-15feb3bd5167" providerId="ADAL" clId="{70F1E384-72AF-49E2-A428-F951E312AE19}" dt="2023-03-14T12:07:45.999" v="9" actId="700"/>
          <ac:spMkLst>
            <pc:docMk/>
            <pc:sldMk cId="3682136012" sldId="259"/>
            <ac:spMk id="5" creationId="{76389069-B644-9C3C-097A-2F6D2FC4A4E5}"/>
          </ac:spMkLst>
        </pc:spChg>
        <pc:spChg chg="mod ord">
          <ac:chgData name="Kaskiala Kati" userId="31f77e4c-439d-47ba-a94a-15feb3bd5167" providerId="ADAL" clId="{70F1E384-72AF-49E2-A428-F951E312AE19}" dt="2023-03-14T12:07:45.999" v="9" actId="700"/>
          <ac:spMkLst>
            <pc:docMk/>
            <pc:sldMk cId="3682136012" sldId="259"/>
            <ac:spMk id="6" creationId="{7B42AD56-552B-16C1-4213-707CC1DE9580}"/>
          </ac:spMkLst>
        </pc:spChg>
        <pc:spChg chg="add del mod ord">
          <ac:chgData name="Kaskiala Kati" userId="31f77e4c-439d-47ba-a94a-15feb3bd5167" providerId="ADAL" clId="{70F1E384-72AF-49E2-A428-F951E312AE19}" dt="2023-03-14T12:07:51.935" v="12" actId="22"/>
          <ac:spMkLst>
            <pc:docMk/>
            <pc:sldMk cId="3682136012" sldId="259"/>
            <ac:spMk id="7" creationId="{AAAA0F82-3191-7AEE-1EA4-895B337A367F}"/>
          </ac:spMkLst>
        </pc:spChg>
        <pc:spChg chg="add del mod ord">
          <ac:chgData name="Kaskiala Kati" userId="31f77e4c-439d-47ba-a94a-15feb3bd5167" providerId="ADAL" clId="{70F1E384-72AF-49E2-A428-F951E312AE19}" dt="2023-03-14T12:08:15.865" v="13" actId="22"/>
          <ac:spMkLst>
            <pc:docMk/>
            <pc:sldMk cId="3682136012" sldId="259"/>
            <ac:spMk id="8" creationId="{2FD30204-E4F0-7D17-8A3A-CEFFF6E29278}"/>
          </ac:spMkLst>
        </pc:spChg>
        <pc:picChg chg="add del">
          <ac:chgData name="Kaskiala Kati" userId="31f77e4c-439d-47ba-a94a-15feb3bd5167" providerId="ADAL" clId="{70F1E384-72AF-49E2-A428-F951E312AE19}" dt="2023-03-14T12:07:50.218" v="11" actId="478"/>
          <ac:picMkLst>
            <pc:docMk/>
            <pc:sldMk cId="3682136012" sldId="259"/>
            <ac:picMk id="10" creationId="{C915E0CA-7490-0F39-4E87-AB6E69B94DE9}"/>
          </ac:picMkLst>
        </pc:picChg>
        <pc:picChg chg="add mod ord">
          <ac:chgData name="Kaskiala Kati" userId="31f77e4c-439d-47ba-a94a-15feb3bd5167" providerId="ADAL" clId="{70F1E384-72AF-49E2-A428-F951E312AE19}" dt="2023-03-14T12:08:21.071" v="17" actId="1076"/>
          <ac:picMkLst>
            <pc:docMk/>
            <pc:sldMk cId="3682136012" sldId="259"/>
            <ac:picMk id="12" creationId="{501582AE-FA3B-98D2-33C1-E5CA6DAC18DF}"/>
          </ac:picMkLst>
        </pc:picChg>
        <pc:picChg chg="add mod ord">
          <ac:chgData name="Kaskiala Kati" userId="31f77e4c-439d-47ba-a94a-15feb3bd5167" providerId="ADAL" clId="{70F1E384-72AF-49E2-A428-F951E312AE19}" dt="2023-03-14T12:08:20.199" v="16" actId="1076"/>
          <ac:picMkLst>
            <pc:docMk/>
            <pc:sldMk cId="3682136012" sldId="259"/>
            <ac:picMk id="14" creationId="{7ECE2968-6D86-1276-7030-4C8D2EAEC4C8}"/>
          </ac:picMkLst>
        </pc:picChg>
      </pc:sldChg>
      <pc:sldChg chg="addSp delSp modSp new mod">
        <pc:chgData name="Kaskiala Kati" userId="31f77e4c-439d-47ba-a94a-15feb3bd5167" providerId="ADAL" clId="{70F1E384-72AF-49E2-A428-F951E312AE19}" dt="2023-03-15T08:25:44.623" v="1415" actId="20577"/>
        <pc:sldMkLst>
          <pc:docMk/>
          <pc:sldMk cId="3140179607" sldId="260"/>
        </pc:sldMkLst>
        <pc:spChg chg="mod">
          <ac:chgData name="Kaskiala Kati" userId="31f77e4c-439d-47ba-a94a-15feb3bd5167" providerId="ADAL" clId="{70F1E384-72AF-49E2-A428-F951E312AE19}" dt="2023-03-14T12:22:43.393" v="1045" actId="20577"/>
          <ac:spMkLst>
            <pc:docMk/>
            <pc:sldMk cId="3140179607" sldId="260"/>
            <ac:spMk id="2" creationId="{9A2A2C29-7CF2-2F4A-E420-332832BB16C8}"/>
          </ac:spMkLst>
        </pc:spChg>
        <pc:spChg chg="mod">
          <ac:chgData name="Kaskiala Kati" userId="31f77e4c-439d-47ba-a94a-15feb3bd5167" providerId="ADAL" clId="{70F1E384-72AF-49E2-A428-F951E312AE19}" dt="2023-03-14T12:39:11.836" v="1222" actId="20577"/>
          <ac:spMkLst>
            <pc:docMk/>
            <pc:sldMk cId="3140179607" sldId="260"/>
            <ac:spMk id="3" creationId="{1271943B-B627-9CA2-8DF5-506C05B641C6}"/>
          </ac:spMkLst>
        </pc:spChg>
        <pc:spChg chg="del mod">
          <ac:chgData name="Kaskiala Kati" userId="31f77e4c-439d-47ba-a94a-15feb3bd5167" providerId="ADAL" clId="{70F1E384-72AF-49E2-A428-F951E312AE19}" dt="2023-03-14T12:13:34.713" v="819" actId="478"/>
          <ac:spMkLst>
            <pc:docMk/>
            <pc:sldMk cId="3140179607" sldId="260"/>
            <ac:spMk id="4" creationId="{7DE26596-5B5F-E529-4EFB-A6A3DA61ABBA}"/>
          </ac:spMkLst>
        </pc:spChg>
        <pc:spChg chg="add mod ord">
          <ac:chgData name="Kaskiala Kati" userId="31f77e4c-439d-47ba-a94a-15feb3bd5167" providerId="ADAL" clId="{70F1E384-72AF-49E2-A428-F951E312AE19}" dt="2023-03-14T12:24:13.861" v="1166" actId="113"/>
          <ac:spMkLst>
            <pc:docMk/>
            <pc:sldMk cId="3140179607" sldId="260"/>
            <ac:spMk id="15" creationId="{08C71608-2BFC-3CC8-5A2B-C7B3E8F079FB}"/>
          </ac:spMkLst>
        </pc:spChg>
        <pc:spChg chg="add mod">
          <ac:chgData name="Kaskiala Kati" userId="31f77e4c-439d-47ba-a94a-15feb3bd5167" providerId="ADAL" clId="{70F1E384-72AF-49E2-A428-F951E312AE19}" dt="2023-03-15T08:25:44.623" v="1415" actId="20577"/>
          <ac:spMkLst>
            <pc:docMk/>
            <pc:sldMk cId="3140179607" sldId="260"/>
            <ac:spMk id="16" creationId="{FEDA1739-A29C-3DB2-E944-76951B5F5058}"/>
          </ac:spMkLst>
        </pc:spChg>
        <pc:spChg chg="add del mod">
          <ac:chgData name="Kaskiala Kati" userId="31f77e4c-439d-47ba-a94a-15feb3bd5167" providerId="ADAL" clId="{70F1E384-72AF-49E2-A428-F951E312AE19}" dt="2023-03-14T12:50:14.607" v="1397"/>
          <ac:spMkLst>
            <pc:docMk/>
            <pc:sldMk cId="3140179607" sldId="260"/>
            <ac:spMk id="27" creationId="{B746FABF-7823-6022-66D7-01299BE85D73}"/>
          </ac:spMkLst>
        </pc:spChg>
        <pc:picChg chg="add del mod">
          <ac:chgData name="Kaskiala Kati" userId="31f77e4c-439d-47ba-a94a-15feb3bd5167" providerId="ADAL" clId="{70F1E384-72AF-49E2-A428-F951E312AE19}" dt="2023-03-14T12:25:19.200" v="1184" actId="478"/>
          <ac:picMkLst>
            <pc:docMk/>
            <pc:sldMk cId="3140179607" sldId="260"/>
            <ac:picMk id="9" creationId="{C0F8F809-7F40-51FB-3D81-3A691D77DE72}"/>
          </ac:picMkLst>
        </pc:picChg>
        <pc:picChg chg="add del mod">
          <ac:chgData name="Kaskiala Kati" userId="31f77e4c-439d-47ba-a94a-15feb3bd5167" providerId="ADAL" clId="{70F1E384-72AF-49E2-A428-F951E312AE19}" dt="2023-03-14T12:21:23.541" v="1042" actId="478"/>
          <ac:picMkLst>
            <pc:docMk/>
            <pc:sldMk cId="3140179607" sldId="260"/>
            <ac:picMk id="10" creationId="{CB3278BF-BEAA-7C4A-5974-CCE6DE585AD5}"/>
          </ac:picMkLst>
        </pc:picChg>
        <pc:picChg chg="add del mod">
          <ac:chgData name="Kaskiala Kati" userId="31f77e4c-439d-47ba-a94a-15feb3bd5167" providerId="ADAL" clId="{70F1E384-72AF-49E2-A428-F951E312AE19}" dt="2023-03-14T12:25:12.065" v="1181" actId="478"/>
          <ac:picMkLst>
            <pc:docMk/>
            <pc:sldMk cId="3140179607" sldId="260"/>
            <ac:picMk id="11" creationId="{1FCD4F47-4352-1848-0846-4149E6DD9D36}"/>
          </ac:picMkLst>
        </pc:picChg>
        <pc:picChg chg="add del mod">
          <ac:chgData name="Kaskiala Kati" userId="31f77e4c-439d-47ba-a94a-15feb3bd5167" providerId="ADAL" clId="{70F1E384-72AF-49E2-A428-F951E312AE19}" dt="2023-03-14T12:25:15.206" v="1182" actId="478"/>
          <ac:picMkLst>
            <pc:docMk/>
            <pc:sldMk cId="3140179607" sldId="260"/>
            <ac:picMk id="12" creationId="{C028810A-07AB-A550-C800-CDD34CEA33BE}"/>
          </ac:picMkLst>
        </pc:picChg>
        <pc:picChg chg="add del mod">
          <ac:chgData name="Kaskiala Kati" userId="31f77e4c-439d-47ba-a94a-15feb3bd5167" providerId="ADAL" clId="{70F1E384-72AF-49E2-A428-F951E312AE19}" dt="2023-03-14T12:21:21.787" v="1041" actId="478"/>
          <ac:picMkLst>
            <pc:docMk/>
            <pc:sldMk cId="3140179607" sldId="260"/>
            <ac:picMk id="13" creationId="{24910C65-D274-5C64-DF76-B84048F1CEA8}"/>
          </ac:picMkLst>
        </pc:picChg>
        <pc:picChg chg="add del mod">
          <ac:chgData name="Kaskiala Kati" userId="31f77e4c-439d-47ba-a94a-15feb3bd5167" providerId="ADAL" clId="{70F1E384-72AF-49E2-A428-F951E312AE19}" dt="2023-03-14T12:25:16.689" v="1183" actId="478"/>
          <ac:picMkLst>
            <pc:docMk/>
            <pc:sldMk cId="3140179607" sldId="260"/>
            <ac:picMk id="14" creationId="{5A778BFE-4CD5-80B6-CFFF-32FE5B8D4F3D}"/>
          </ac:picMkLst>
        </pc:picChg>
        <pc:picChg chg="add mod">
          <ac:chgData name="Kaskiala Kati" userId="31f77e4c-439d-47ba-a94a-15feb3bd5167" providerId="ADAL" clId="{70F1E384-72AF-49E2-A428-F951E312AE19}" dt="2023-03-14T12:20:58.600" v="1031" actId="1076"/>
          <ac:picMkLst>
            <pc:docMk/>
            <pc:sldMk cId="3140179607" sldId="260"/>
            <ac:picMk id="17" creationId="{C5AD8C83-D730-57F6-03FA-1C814ED2EF78}"/>
          </ac:picMkLst>
        </pc:picChg>
        <pc:picChg chg="add del mod">
          <ac:chgData name="Kaskiala Kati" userId="31f77e4c-439d-47ba-a94a-15feb3bd5167" providerId="ADAL" clId="{70F1E384-72AF-49E2-A428-F951E312AE19}" dt="2023-03-14T12:20:52.562" v="1028" actId="478"/>
          <ac:picMkLst>
            <pc:docMk/>
            <pc:sldMk cId="3140179607" sldId="260"/>
            <ac:picMk id="18" creationId="{314583EF-960F-50CA-623E-9C05F340EE3A}"/>
          </ac:picMkLst>
        </pc:picChg>
        <pc:picChg chg="add del mod">
          <ac:chgData name="Kaskiala Kati" userId="31f77e4c-439d-47ba-a94a-15feb3bd5167" providerId="ADAL" clId="{70F1E384-72AF-49E2-A428-F951E312AE19}" dt="2023-03-14T12:20:54.215" v="1029" actId="478"/>
          <ac:picMkLst>
            <pc:docMk/>
            <pc:sldMk cId="3140179607" sldId="260"/>
            <ac:picMk id="19" creationId="{91880692-10FE-0B03-8147-7EFFAC1C2635}"/>
          </ac:picMkLst>
        </pc:picChg>
        <pc:picChg chg="add mod">
          <ac:chgData name="Kaskiala Kati" userId="31f77e4c-439d-47ba-a94a-15feb3bd5167" providerId="ADAL" clId="{70F1E384-72AF-49E2-A428-F951E312AE19}" dt="2023-03-14T12:24:39.112" v="1170" actId="1076"/>
          <ac:picMkLst>
            <pc:docMk/>
            <pc:sldMk cId="3140179607" sldId="260"/>
            <ac:picMk id="20" creationId="{A4938504-26C6-AD83-722D-C7B55CAB5F3C}"/>
          </ac:picMkLst>
        </pc:picChg>
        <pc:picChg chg="add mod">
          <ac:chgData name="Kaskiala Kati" userId="31f77e4c-439d-47ba-a94a-15feb3bd5167" providerId="ADAL" clId="{70F1E384-72AF-49E2-A428-F951E312AE19}" dt="2023-03-14T12:24:46.889" v="1172" actId="1076"/>
          <ac:picMkLst>
            <pc:docMk/>
            <pc:sldMk cId="3140179607" sldId="260"/>
            <ac:picMk id="21" creationId="{6FB87FA6-A16C-A9CB-E3F2-DBA5A1DD75EC}"/>
          </ac:picMkLst>
        </pc:picChg>
        <pc:picChg chg="add mod">
          <ac:chgData name="Kaskiala Kati" userId="31f77e4c-439d-47ba-a94a-15feb3bd5167" providerId="ADAL" clId="{70F1E384-72AF-49E2-A428-F951E312AE19}" dt="2023-03-14T12:26:11.208" v="1195" actId="1076"/>
          <ac:picMkLst>
            <pc:docMk/>
            <pc:sldMk cId="3140179607" sldId="260"/>
            <ac:picMk id="22" creationId="{5E2C397F-2791-D5BE-EC62-F43D06606C1D}"/>
          </ac:picMkLst>
        </pc:picChg>
        <pc:picChg chg="add mod">
          <ac:chgData name="Kaskiala Kati" userId="31f77e4c-439d-47ba-a94a-15feb3bd5167" providerId="ADAL" clId="{70F1E384-72AF-49E2-A428-F951E312AE19}" dt="2023-03-14T12:26:13.310" v="1196" actId="1076"/>
          <ac:picMkLst>
            <pc:docMk/>
            <pc:sldMk cId="3140179607" sldId="260"/>
            <ac:picMk id="23" creationId="{9755DD2C-03E7-0FC2-8571-A7CE1C722ECB}"/>
          </ac:picMkLst>
        </pc:picChg>
        <pc:picChg chg="add mod">
          <ac:chgData name="Kaskiala Kati" userId="31f77e4c-439d-47ba-a94a-15feb3bd5167" providerId="ADAL" clId="{70F1E384-72AF-49E2-A428-F951E312AE19}" dt="2023-03-14T12:25:02.447" v="1178" actId="1076"/>
          <ac:picMkLst>
            <pc:docMk/>
            <pc:sldMk cId="3140179607" sldId="260"/>
            <ac:picMk id="24" creationId="{44224705-FC1B-6491-35B8-5A37121EC317}"/>
          </ac:picMkLst>
        </pc:picChg>
        <pc:picChg chg="add mod">
          <ac:chgData name="Kaskiala Kati" userId="31f77e4c-439d-47ba-a94a-15feb3bd5167" providerId="ADAL" clId="{70F1E384-72AF-49E2-A428-F951E312AE19}" dt="2023-03-14T12:26:02.345" v="1193" actId="1076"/>
          <ac:picMkLst>
            <pc:docMk/>
            <pc:sldMk cId="3140179607" sldId="260"/>
            <ac:picMk id="25" creationId="{FC14D724-F05E-EEBF-C532-B20C92AD5344}"/>
          </ac:picMkLst>
        </pc:picChg>
        <pc:picChg chg="add mod">
          <ac:chgData name="Kaskiala Kati" userId="31f77e4c-439d-47ba-a94a-15feb3bd5167" providerId="ADAL" clId="{70F1E384-72AF-49E2-A428-F951E312AE19}" dt="2023-03-14T12:26:03.752" v="1194" actId="1076"/>
          <ac:picMkLst>
            <pc:docMk/>
            <pc:sldMk cId="3140179607" sldId="260"/>
            <ac:picMk id="26" creationId="{988F3E42-B118-3655-FB8E-091050C3E52A}"/>
          </ac:picMkLst>
        </pc:picChg>
        <pc:cxnChg chg="add del mod modVis">
          <ac:chgData name="Kaskiala Kati" userId="31f77e4c-439d-47ba-a94a-15feb3bd5167" providerId="ADAL" clId="{70F1E384-72AF-49E2-A428-F951E312AE19}" dt="2023-03-14T12:50:14.607" v="1397"/>
          <ac:cxnSpMkLst>
            <pc:docMk/>
            <pc:sldMk cId="3140179607" sldId="260"/>
            <ac:cxnSpMk id="28" creationId="{C418755A-49D6-71EC-C9FA-B5D97AF9DDA2}"/>
          </ac:cxnSpMkLst>
        </pc:cxnChg>
      </pc:sldChg>
      <pc:sldChg chg="add del">
        <pc:chgData name="Kaskiala Kati" userId="31f77e4c-439d-47ba-a94a-15feb3bd5167" providerId="ADAL" clId="{70F1E384-72AF-49E2-A428-F951E312AE19}" dt="2023-03-14T12:50:35.850" v="1399" actId="2696"/>
        <pc:sldMkLst>
          <pc:docMk/>
          <pc:sldMk cId="328628984" sldId="261"/>
        </pc:sldMkLst>
      </pc:sldChg>
      <pc:sldChg chg="addSp delSp modSp add del mod">
        <pc:chgData name="Kaskiala Kati" userId="31f77e4c-439d-47ba-a94a-15feb3bd5167" providerId="ADAL" clId="{70F1E384-72AF-49E2-A428-F951E312AE19}" dt="2023-03-15T12:03:04.333" v="6156" actId="47"/>
        <pc:sldMkLst>
          <pc:docMk/>
          <pc:sldMk cId="1657281060" sldId="261"/>
        </pc:sldMkLst>
        <pc:spChg chg="add mod">
          <ac:chgData name="Kaskiala Kati" userId="31f77e4c-439d-47ba-a94a-15feb3bd5167" providerId="ADAL" clId="{70F1E384-72AF-49E2-A428-F951E312AE19}" dt="2023-03-15T12:01:01.358" v="6122" actId="21"/>
          <ac:spMkLst>
            <pc:docMk/>
            <pc:sldMk cId="1657281060" sldId="261"/>
            <ac:spMk id="3" creationId="{2901C831-8FE0-C5E9-0EED-A2E4F43B3CB7}"/>
          </ac:spMkLst>
        </pc:spChg>
        <pc:picChg chg="del">
          <ac:chgData name="Kaskiala Kati" userId="31f77e4c-439d-47ba-a94a-15feb3bd5167" providerId="ADAL" clId="{70F1E384-72AF-49E2-A428-F951E312AE19}" dt="2023-03-15T12:01:01.358" v="6122" actId="21"/>
          <ac:picMkLst>
            <pc:docMk/>
            <pc:sldMk cId="1657281060" sldId="261"/>
            <ac:picMk id="13" creationId="{E07A170B-20BF-3319-37E1-B38DF228B5B8}"/>
          </ac:picMkLst>
        </pc:picChg>
        <pc:picChg chg="mod">
          <ac:chgData name="Kaskiala Kati" userId="31f77e4c-439d-47ba-a94a-15feb3bd5167" providerId="ADAL" clId="{70F1E384-72AF-49E2-A428-F951E312AE19}" dt="2023-03-14T12:57:37.476" v="1406" actId="1076"/>
          <ac:picMkLst>
            <pc:docMk/>
            <pc:sldMk cId="1657281060" sldId="261"/>
            <ac:picMk id="14" creationId="{86131F5E-2074-ACEB-6BB8-05DAC05EEF0C}"/>
          </ac:picMkLst>
        </pc:picChg>
        <pc:picChg chg="mod">
          <ac:chgData name="Kaskiala Kati" userId="31f77e4c-439d-47ba-a94a-15feb3bd5167" providerId="ADAL" clId="{70F1E384-72AF-49E2-A428-F951E312AE19}" dt="2023-03-14T12:57:38.715" v="1407" actId="1076"/>
          <ac:picMkLst>
            <pc:docMk/>
            <pc:sldMk cId="1657281060" sldId="261"/>
            <ac:picMk id="15" creationId="{7EF58CC1-441E-3965-9EAD-2E6482E0124A}"/>
          </ac:picMkLst>
        </pc:picChg>
        <pc:picChg chg="mod">
          <ac:chgData name="Kaskiala Kati" userId="31f77e4c-439d-47ba-a94a-15feb3bd5167" providerId="ADAL" clId="{70F1E384-72AF-49E2-A428-F951E312AE19}" dt="2023-03-14T12:57:39.971" v="1408" actId="1076"/>
          <ac:picMkLst>
            <pc:docMk/>
            <pc:sldMk cId="1657281060" sldId="261"/>
            <ac:picMk id="16" creationId="{21DE9FD2-3CDD-E8ED-C116-B4E4DD772FDD}"/>
          </ac:picMkLst>
        </pc:picChg>
        <pc:picChg chg="mod">
          <ac:chgData name="Kaskiala Kati" userId="31f77e4c-439d-47ba-a94a-15feb3bd5167" providerId="ADAL" clId="{70F1E384-72AF-49E2-A428-F951E312AE19}" dt="2023-03-14T12:57:41.723" v="1409" actId="1076"/>
          <ac:picMkLst>
            <pc:docMk/>
            <pc:sldMk cId="1657281060" sldId="261"/>
            <ac:picMk id="17" creationId="{73384A61-E26A-8B07-BDC7-644CBFCD870C}"/>
          </ac:picMkLst>
        </pc:picChg>
        <pc:picChg chg="mod">
          <ac:chgData name="Kaskiala Kati" userId="31f77e4c-439d-47ba-a94a-15feb3bd5167" providerId="ADAL" clId="{70F1E384-72AF-49E2-A428-F951E312AE19}" dt="2023-03-14T12:57:42.771" v="1410" actId="1076"/>
          <ac:picMkLst>
            <pc:docMk/>
            <pc:sldMk cId="1657281060" sldId="261"/>
            <ac:picMk id="18" creationId="{C99E1682-5902-8AFD-FD70-EC0A278F71F0}"/>
          </ac:picMkLst>
        </pc:picChg>
        <pc:picChg chg="mod">
          <ac:chgData name="Kaskiala Kati" userId="31f77e4c-439d-47ba-a94a-15feb3bd5167" providerId="ADAL" clId="{70F1E384-72AF-49E2-A428-F951E312AE19}" dt="2023-03-14T12:57:44.331" v="1411" actId="1076"/>
          <ac:picMkLst>
            <pc:docMk/>
            <pc:sldMk cId="1657281060" sldId="261"/>
            <ac:picMk id="19" creationId="{B3DBD0EC-8177-410C-CE1A-447D03A440E2}"/>
          </ac:picMkLst>
        </pc:picChg>
        <pc:picChg chg="mod">
          <ac:chgData name="Kaskiala Kati" userId="31f77e4c-439d-47ba-a94a-15feb3bd5167" providerId="ADAL" clId="{70F1E384-72AF-49E2-A428-F951E312AE19}" dt="2023-03-14T12:57:45.547" v="1412" actId="1076"/>
          <ac:picMkLst>
            <pc:docMk/>
            <pc:sldMk cId="1657281060" sldId="261"/>
            <ac:picMk id="20" creationId="{72A7B9D9-B69B-A627-A6DB-9A7DEAC96CBD}"/>
          </ac:picMkLst>
        </pc:picChg>
        <pc:picChg chg="mod">
          <ac:chgData name="Kaskiala Kati" userId="31f77e4c-439d-47ba-a94a-15feb3bd5167" providerId="ADAL" clId="{70F1E384-72AF-49E2-A428-F951E312AE19}" dt="2023-03-14T12:57:47.058" v="1413" actId="1076"/>
          <ac:picMkLst>
            <pc:docMk/>
            <pc:sldMk cId="1657281060" sldId="261"/>
            <ac:picMk id="21" creationId="{7CC20419-ACF9-0F93-A42F-C9C2EF3125B2}"/>
          </ac:picMkLst>
        </pc:picChg>
        <pc:picChg chg="del">
          <ac:chgData name="Kaskiala Kati" userId="31f77e4c-439d-47ba-a94a-15feb3bd5167" providerId="ADAL" clId="{70F1E384-72AF-49E2-A428-F951E312AE19}" dt="2023-03-15T11:59:30.094" v="6101" actId="21"/>
          <ac:picMkLst>
            <pc:docMk/>
            <pc:sldMk cId="1657281060" sldId="261"/>
            <ac:picMk id="23" creationId="{4825ACA7-7B12-BC35-49F1-54B9ADA60BE7}"/>
          </ac:picMkLst>
        </pc:picChg>
      </pc:sldChg>
      <pc:sldChg chg="addSp delSp modSp new del mod modClrScheme modShow chgLayout">
        <pc:chgData name="Kaskiala Kati" userId="31f77e4c-439d-47ba-a94a-15feb3bd5167" providerId="ADAL" clId="{70F1E384-72AF-49E2-A428-F951E312AE19}" dt="2023-03-14T12:48:46.187" v="1279" actId="2696"/>
        <pc:sldMkLst>
          <pc:docMk/>
          <pc:sldMk cId="2120976264" sldId="261"/>
        </pc:sldMkLst>
        <pc:spChg chg="del mod ord">
          <ac:chgData name="Kaskiala Kati" userId="31f77e4c-439d-47ba-a94a-15feb3bd5167" providerId="ADAL" clId="{70F1E384-72AF-49E2-A428-F951E312AE19}" dt="2023-03-14T12:40:05.322" v="1224" actId="700"/>
          <ac:spMkLst>
            <pc:docMk/>
            <pc:sldMk cId="2120976264" sldId="261"/>
            <ac:spMk id="2" creationId="{4614BE22-FC17-700E-812F-EBBE5222E39D}"/>
          </ac:spMkLst>
        </pc:spChg>
        <pc:spChg chg="del mod ord">
          <ac:chgData name="Kaskiala Kati" userId="31f77e4c-439d-47ba-a94a-15feb3bd5167" providerId="ADAL" clId="{70F1E384-72AF-49E2-A428-F951E312AE19}" dt="2023-03-14T12:40:05.322" v="1224" actId="700"/>
          <ac:spMkLst>
            <pc:docMk/>
            <pc:sldMk cId="2120976264" sldId="261"/>
            <ac:spMk id="3" creationId="{103C6A82-860B-2F37-4C56-C5DC3665894C}"/>
          </ac:spMkLst>
        </pc:spChg>
        <pc:spChg chg="mod ord">
          <ac:chgData name="Kaskiala Kati" userId="31f77e4c-439d-47ba-a94a-15feb3bd5167" providerId="ADAL" clId="{70F1E384-72AF-49E2-A428-F951E312AE19}" dt="2023-03-14T12:40:05.322" v="1224" actId="700"/>
          <ac:spMkLst>
            <pc:docMk/>
            <pc:sldMk cId="2120976264" sldId="261"/>
            <ac:spMk id="4" creationId="{65E967C4-F5F3-5BEE-7D15-57194E9759F1}"/>
          </ac:spMkLst>
        </pc:spChg>
        <pc:spChg chg="mod ord">
          <ac:chgData name="Kaskiala Kati" userId="31f77e4c-439d-47ba-a94a-15feb3bd5167" providerId="ADAL" clId="{70F1E384-72AF-49E2-A428-F951E312AE19}" dt="2023-03-14T12:40:05.322" v="1224" actId="700"/>
          <ac:spMkLst>
            <pc:docMk/>
            <pc:sldMk cId="2120976264" sldId="261"/>
            <ac:spMk id="5" creationId="{E89132E6-86C3-69D5-F5F7-1CE85652CE54}"/>
          </ac:spMkLst>
        </pc:spChg>
        <pc:spChg chg="mod ord">
          <ac:chgData name="Kaskiala Kati" userId="31f77e4c-439d-47ba-a94a-15feb3bd5167" providerId="ADAL" clId="{70F1E384-72AF-49E2-A428-F951E312AE19}" dt="2023-03-14T12:40:05.322" v="1224" actId="700"/>
          <ac:spMkLst>
            <pc:docMk/>
            <pc:sldMk cId="2120976264" sldId="261"/>
            <ac:spMk id="6" creationId="{AE4438A3-80BB-8E60-FD80-C1E07E38BB16}"/>
          </ac:spMkLst>
        </pc:spChg>
        <pc:spChg chg="add del mod ord">
          <ac:chgData name="Kaskiala Kati" userId="31f77e4c-439d-47ba-a94a-15feb3bd5167" providerId="ADAL" clId="{70F1E384-72AF-49E2-A428-F951E312AE19}" dt="2023-03-14T12:40:49.692" v="1228" actId="478"/>
          <ac:spMkLst>
            <pc:docMk/>
            <pc:sldMk cId="2120976264" sldId="261"/>
            <ac:spMk id="7" creationId="{97243C2A-F777-DEAA-15F7-697AC26E2C06}"/>
          </ac:spMkLst>
        </pc:spChg>
        <pc:spChg chg="add del mod ord">
          <ac:chgData name="Kaskiala Kati" userId="31f77e4c-439d-47ba-a94a-15feb3bd5167" providerId="ADAL" clId="{70F1E384-72AF-49E2-A428-F951E312AE19}" dt="2023-03-14T12:40:23.315" v="1225" actId="22"/>
          <ac:spMkLst>
            <pc:docMk/>
            <pc:sldMk cId="2120976264" sldId="261"/>
            <ac:spMk id="8" creationId="{05F9244E-63C4-36A5-26AC-09A4CA371230}"/>
          </ac:spMkLst>
        </pc:spChg>
        <pc:spChg chg="add del mod ord">
          <ac:chgData name="Kaskiala Kati" userId="31f77e4c-439d-47ba-a94a-15feb3bd5167" providerId="ADAL" clId="{70F1E384-72AF-49E2-A428-F951E312AE19}" dt="2023-03-14T12:40:45.229" v="1226" actId="22"/>
          <ac:spMkLst>
            <pc:docMk/>
            <pc:sldMk cId="2120976264" sldId="261"/>
            <ac:spMk id="9" creationId="{430C6E65-DD0C-F6E5-72C2-600A60DD10E4}"/>
          </ac:spMkLst>
        </pc:spChg>
        <pc:spChg chg="add del mod">
          <ac:chgData name="Kaskiala Kati" userId="31f77e4c-439d-47ba-a94a-15feb3bd5167" providerId="ADAL" clId="{70F1E384-72AF-49E2-A428-F951E312AE19}" dt="2023-03-14T12:47:20.854" v="1271" actId="478"/>
          <ac:spMkLst>
            <pc:docMk/>
            <pc:sldMk cId="2120976264" sldId="261"/>
            <ac:spMk id="25" creationId="{F05338C7-5FA0-5168-9225-363BB7647B65}"/>
          </ac:spMkLst>
        </pc:spChg>
        <pc:picChg chg="add del mod ord">
          <ac:chgData name="Kaskiala Kati" userId="31f77e4c-439d-47ba-a94a-15feb3bd5167" providerId="ADAL" clId="{70F1E384-72AF-49E2-A428-F951E312AE19}" dt="2023-03-14T12:47:18.144" v="1270" actId="478"/>
          <ac:picMkLst>
            <pc:docMk/>
            <pc:sldMk cId="2120976264" sldId="261"/>
            <ac:picMk id="11" creationId="{59FA67F6-82A1-414E-E85B-1395BFFD0919}"/>
          </ac:picMkLst>
        </pc:picChg>
        <pc:picChg chg="add mod ord">
          <ac:chgData name="Kaskiala Kati" userId="31f77e4c-439d-47ba-a94a-15feb3bd5167" providerId="ADAL" clId="{70F1E384-72AF-49E2-A428-F951E312AE19}" dt="2023-03-14T12:46:20.065" v="1268" actId="1076"/>
          <ac:picMkLst>
            <pc:docMk/>
            <pc:sldMk cId="2120976264" sldId="261"/>
            <ac:picMk id="13" creationId="{E07A170B-20BF-3319-37E1-B38DF228B5B8}"/>
          </ac:picMkLst>
        </pc:picChg>
        <pc:picChg chg="add mod">
          <ac:chgData name="Kaskiala Kati" userId="31f77e4c-439d-47ba-a94a-15feb3bd5167" providerId="ADAL" clId="{70F1E384-72AF-49E2-A428-F951E312AE19}" dt="2023-03-14T12:45:37.200" v="1242" actId="1076"/>
          <ac:picMkLst>
            <pc:docMk/>
            <pc:sldMk cId="2120976264" sldId="261"/>
            <ac:picMk id="14" creationId="{86131F5E-2074-ACEB-6BB8-05DAC05EEF0C}"/>
          </ac:picMkLst>
        </pc:picChg>
        <pc:picChg chg="add mod">
          <ac:chgData name="Kaskiala Kati" userId="31f77e4c-439d-47ba-a94a-15feb3bd5167" providerId="ADAL" clId="{70F1E384-72AF-49E2-A428-F951E312AE19}" dt="2023-03-14T12:45:44.820" v="1261" actId="1037"/>
          <ac:picMkLst>
            <pc:docMk/>
            <pc:sldMk cId="2120976264" sldId="261"/>
            <ac:picMk id="15" creationId="{7EF58CC1-441E-3965-9EAD-2E6482E0124A}"/>
          </ac:picMkLst>
        </pc:picChg>
        <pc:picChg chg="add mod">
          <ac:chgData name="Kaskiala Kati" userId="31f77e4c-439d-47ba-a94a-15feb3bd5167" providerId="ADAL" clId="{70F1E384-72AF-49E2-A428-F951E312AE19}" dt="2023-03-14T12:45:50.866" v="1263" actId="1076"/>
          <ac:picMkLst>
            <pc:docMk/>
            <pc:sldMk cId="2120976264" sldId="261"/>
            <ac:picMk id="16" creationId="{21DE9FD2-3CDD-E8ED-C116-B4E4DD772FDD}"/>
          </ac:picMkLst>
        </pc:picChg>
        <pc:picChg chg="add mod">
          <ac:chgData name="Kaskiala Kati" userId="31f77e4c-439d-47ba-a94a-15feb3bd5167" providerId="ADAL" clId="{70F1E384-72AF-49E2-A428-F951E312AE19}" dt="2023-03-14T12:46:02.579" v="1265" actId="1076"/>
          <ac:picMkLst>
            <pc:docMk/>
            <pc:sldMk cId="2120976264" sldId="261"/>
            <ac:picMk id="17" creationId="{73384A61-E26A-8B07-BDC7-644CBFCD870C}"/>
          </ac:picMkLst>
        </pc:picChg>
        <pc:picChg chg="add mod">
          <ac:chgData name="Kaskiala Kati" userId="31f77e4c-439d-47ba-a94a-15feb3bd5167" providerId="ADAL" clId="{70F1E384-72AF-49E2-A428-F951E312AE19}" dt="2023-03-14T12:46:11.580" v="1267" actId="1076"/>
          <ac:picMkLst>
            <pc:docMk/>
            <pc:sldMk cId="2120976264" sldId="261"/>
            <ac:picMk id="18" creationId="{C99E1682-5902-8AFD-FD70-EC0A278F71F0}"/>
          </ac:picMkLst>
        </pc:picChg>
        <pc:picChg chg="add mod">
          <ac:chgData name="Kaskiala Kati" userId="31f77e4c-439d-47ba-a94a-15feb3bd5167" providerId="ADAL" clId="{70F1E384-72AF-49E2-A428-F951E312AE19}" dt="2023-03-14T12:46:11.580" v="1267" actId="1076"/>
          <ac:picMkLst>
            <pc:docMk/>
            <pc:sldMk cId="2120976264" sldId="261"/>
            <ac:picMk id="19" creationId="{B3DBD0EC-8177-410C-CE1A-447D03A440E2}"/>
          </ac:picMkLst>
        </pc:picChg>
        <pc:picChg chg="add mod">
          <ac:chgData name="Kaskiala Kati" userId="31f77e4c-439d-47ba-a94a-15feb3bd5167" providerId="ADAL" clId="{70F1E384-72AF-49E2-A428-F951E312AE19}" dt="2023-03-14T12:46:11.580" v="1267" actId="1076"/>
          <ac:picMkLst>
            <pc:docMk/>
            <pc:sldMk cId="2120976264" sldId="261"/>
            <ac:picMk id="20" creationId="{72A7B9D9-B69B-A627-A6DB-9A7DEAC96CBD}"/>
          </ac:picMkLst>
        </pc:picChg>
        <pc:picChg chg="add mod">
          <ac:chgData name="Kaskiala Kati" userId="31f77e4c-439d-47ba-a94a-15feb3bd5167" providerId="ADAL" clId="{70F1E384-72AF-49E2-A428-F951E312AE19}" dt="2023-03-14T12:46:11.580" v="1267" actId="1076"/>
          <ac:picMkLst>
            <pc:docMk/>
            <pc:sldMk cId="2120976264" sldId="261"/>
            <ac:picMk id="21" creationId="{7CC20419-ACF9-0F93-A42F-C9C2EF3125B2}"/>
          </ac:picMkLst>
        </pc:picChg>
        <pc:picChg chg="add mod">
          <ac:chgData name="Kaskiala Kati" userId="31f77e4c-439d-47ba-a94a-15feb3bd5167" providerId="ADAL" clId="{70F1E384-72AF-49E2-A428-F951E312AE19}" dt="2023-03-14T12:47:30.218" v="1276" actId="1076"/>
          <ac:picMkLst>
            <pc:docMk/>
            <pc:sldMk cId="2120976264" sldId="261"/>
            <ac:picMk id="23" creationId="{4825ACA7-7B12-BC35-49F1-54B9ADA60BE7}"/>
          </ac:picMkLst>
        </pc:picChg>
      </pc:sldChg>
      <pc:sldChg chg="add del">
        <pc:chgData name="Kaskiala Kati" userId="31f77e4c-439d-47ba-a94a-15feb3bd5167" providerId="ADAL" clId="{70F1E384-72AF-49E2-A428-F951E312AE19}" dt="2023-03-14T12:53:59.082" v="1403" actId="2696"/>
        <pc:sldMkLst>
          <pc:docMk/>
          <pc:sldMk cId="2476962009" sldId="261"/>
        </pc:sldMkLst>
      </pc:sldChg>
      <pc:sldChg chg="addSp delSp modSp new mod">
        <pc:chgData name="Kaskiala Kati" userId="31f77e4c-439d-47ba-a94a-15feb3bd5167" providerId="ADAL" clId="{70F1E384-72AF-49E2-A428-F951E312AE19}" dt="2023-03-15T12:13:11.790" v="6425" actId="255"/>
        <pc:sldMkLst>
          <pc:docMk/>
          <pc:sldMk cId="404573565" sldId="262"/>
        </pc:sldMkLst>
        <pc:spChg chg="mod">
          <ac:chgData name="Kaskiala Kati" userId="31f77e4c-439d-47ba-a94a-15feb3bd5167" providerId="ADAL" clId="{70F1E384-72AF-49E2-A428-F951E312AE19}" dt="2023-03-15T12:02:43.928" v="6153" actId="20577"/>
          <ac:spMkLst>
            <pc:docMk/>
            <pc:sldMk cId="404573565" sldId="262"/>
            <ac:spMk id="2" creationId="{D6BCBDDA-8367-84A9-F566-42FB784C295F}"/>
          </ac:spMkLst>
        </pc:spChg>
        <pc:spChg chg="mod">
          <ac:chgData name="Kaskiala Kati" userId="31f77e4c-439d-47ba-a94a-15feb3bd5167" providerId="ADAL" clId="{70F1E384-72AF-49E2-A428-F951E312AE19}" dt="2023-03-15T12:12:40.294" v="6420" actId="255"/>
          <ac:spMkLst>
            <pc:docMk/>
            <pc:sldMk cId="404573565" sldId="262"/>
            <ac:spMk id="3" creationId="{99856739-9C6C-9EF9-6C39-130723E1F8AA}"/>
          </ac:spMkLst>
        </pc:spChg>
        <pc:spChg chg="add del mod">
          <ac:chgData name="Kaskiala Kati" userId="31f77e4c-439d-47ba-a94a-15feb3bd5167" providerId="ADAL" clId="{70F1E384-72AF-49E2-A428-F951E312AE19}" dt="2023-03-15T12:13:11.790" v="6425" actId="255"/>
          <ac:spMkLst>
            <pc:docMk/>
            <pc:sldMk cId="404573565" sldId="262"/>
            <ac:spMk id="4" creationId="{384D21FB-E624-F4EC-C3F0-ABAFD992ED7C}"/>
          </ac:spMkLst>
        </pc:spChg>
      </pc:sldChg>
      <pc:sldChg chg="new del">
        <pc:chgData name="Kaskiala Kati" userId="31f77e4c-439d-47ba-a94a-15feb3bd5167" providerId="ADAL" clId="{70F1E384-72AF-49E2-A428-F951E312AE19}" dt="2023-03-14T12:53:54.673" v="1402" actId="47"/>
        <pc:sldMkLst>
          <pc:docMk/>
          <pc:sldMk cId="1683156283" sldId="262"/>
        </pc:sldMkLst>
      </pc:sldChg>
      <pc:sldChg chg="modSp new mod">
        <pc:chgData name="Kaskiala Kati" userId="31f77e4c-439d-47ba-a94a-15feb3bd5167" providerId="ADAL" clId="{70F1E384-72AF-49E2-A428-F951E312AE19}" dt="2023-03-15T12:09:59.386" v="6368" actId="255"/>
        <pc:sldMkLst>
          <pc:docMk/>
          <pc:sldMk cId="3783679631" sldId="263"/>
        </pc:sldMkLst>
        <pc:spChg chg="mod">
          <ac:chgData name="Kaskiala Kati" userId="31f77e4c-439d-47ba-a94a-15feb3bd5167" providerId="ADAL" clId="{70F1E384-72AF-49E2-A428-F951E312AE19}" dt="2023-03-15T11:16:04.945" v="2882" actId="20577"/>
          <ac:spMkLst>
            <pc:docMk/>
            <pc:sldMk cId="3783679631" sldId="263"/>
            <ac:spMk id="2" creationId="{B1CC48DF-E98F-97EA-52E0-D72A52708890}"/>
          </ac:spMkLst>
        </pc:spChg>
        <pc:spChg chg="mod">
          <ac:chgData name="Kaskiala Kati" userId="31f77e4c-439d-47ba-a94a-15feb3bd5167" providerId="ADAL" clId="{70F1E384-72AF-49E2-A428-F951E312AE19}" dt="2023-03-15T12:09:52.769" v="6367" actId="255"/>
          <ac:spMkLst>
            <pc:docMk/>
            <pc:sldMk cId="3783679631" sldId="263"/>
            <ac:spMk id="3" creationId="{7DBE0E86-151F-CAB1-1CD8-92F27CC6268C}"/>
          </ac:spMkLst>
        </pc:spChg>
        <pc:spChg chg="mod">
          <ac:chgData name="Kaskiala Kati" userId="31f77e4c-439d-47ba-a94a-15feb3bd5167" providerId="ADAL" clId="{70F1E384-72AF-49E2-A428-F951E312AE19}" dt="2023-03-15T12:09:59.386" v="6368" actId="255"/>
          <ac:spMkLst>
            <pc:docMk/>
            <pc:sldMk cId="3783679631" sldId="263"/>
            <ac:spMk id="4" creationId="{E2CE7D2A-7637-EE8E-DCBF-CEA6A1640616}"/>
          </ac:spMkLst>
        </pc:spChg>
      </pc:sldChg>
      <pc:sldChg chg="modSp new mod">
        <pc:chgData name="Kaskiala Kati" userId="31f77e4c-439d-47ba-a94a-15feb3bd5167" providerId="ADAL" clId="{70F1E384-72AF-49E2-A428-F951E312AE19}" dt="2023-03-15T12:11:53.606" v="6415" actId="20577"/>
        <pc:sldMkLst>
          <pc:docMk/>
          <pc:sldMk cId="1607420392" sldId="264"/>
        </pc:sldMkLst>
        <pc:spChg chg="mod">
          <ac:chgData name="Kaskiala Kati" userId="31f77e4c-439d-47ba-a94a-15feb3bd5167" providerId="ADAL" clId="{70F1E384-72AF-49E2-A428-F951E312AE19}" dt="2023-03-15T11:55:32.305" v="5915" actId="20577"/>
          <ac:spMkLst>
            <pc:docMk/>
            <pc:sldMk cId="1607420392" sldId="264"/>
            <ac:spMk id="2" creationId="{F75CA9BC-FB6C-6931-FBFF-191842F2E636}"/>
          </ac:spMkLst>
        </pc:spChg>
        <pc:spChg chg="mod">
          <ac:chgData name="Kaskiala Kati" userId="31f77e4c-439d-47ba-a94a-15feb3bd5167" providerId="ADAL" clId="{70F1E384-72AF-49E2-A428-F951E312AE19}" dt="2023-03-15T12:11:53.606" v="6415" actId="20577"/>
          <ac:spMkLst>
            <pc:docMk/>
            <pc:sldMk cId="1607420392" sldId="264"/>
            <ac:spMk id="3" creationId="{60EE6AC8-617C-A05B-2992-05C70A6FC700}"/>
          </ac:spMkLst>
        </pc:spChg>
        <pc:spChg chg="mod">
          <ac:chgData name="Kaskiala Kati" userId="31f77e4c-439d-47ba-a94a-15feb3bd5167" providerId="ADAL" clId="{70F1E384-72AF-49E2-A428-F951E312AE19}" dt="2023-03-15T12:10:53.183" v="6376" actId="255"/>
          <ac:spMkLst>
            <pc:docMk/>
            <pc:sldMk cId="1607420392" sldId="264"/>
            <ac:spMk id="4" creationId="{DB73AC21-FBE1-2B95-9236-4031F2AF22D2}"/>
          </ac:spMkLst>
        </pc:spChg>
      </pc:sldChg>
      <pc:sldChg chg="modSp new mod">
        <pc:chgData name="Kaskiala Kati" userId="31f77e4c-439d-47ba-a94a-15feb3bd5167" providerId="ADAL" clId="{70F1E384-72AF-49E2-A428-F951E312AE19}" dt="2023-03-15T12:09:35.762" v="6365" actId="255"/>
        <pc:sldMkLst>
          <pc:docMk/>
          <pc:sldMk cId="583631022" sldId="265"/>
        </pc:sldMkLst>
        <pc:spChg chg="mod">
          <ac:chgData name="Kaskiala Kati" userId="31f77e4c-439d-47ba-a94a-15feb3bd5167" providerId="ADAL" clId="{70F1E384-72AF-49E2-A428-F951E312AE19}" dt="2023-03-15T12:02:38.736" v="6146" actId="20577"/>
          <ac:spMkLst>
            <pc:docMk/>
            <pc:sldMk cId="583631022" sldId="265"/>
            <ac:spMk id="2" creationId="{DE8B0A2E-B1CD-85E3-1E9D-1853D247CF3D}"/>
          </ac:spMkLst>
        </pc:spChg>
        <pc:spChg chg="mod">
          <ac:chgData name="Kaskiala Kati" userId="31f77e4c-439d-47ba-a94a-15feb3bd5167" providerId="ADAL" clId="{70F1E384-72AF-49E2-A428-F951E312AE19}" dt="2023-03-15T12:09:35.762" v="6365" actId="255"/>
          <ac:spMkLst>
            <pc:docMk/>
            <pc:sldMk cId="583631022" sldId="265"/>
            <ac:spMk id="3" creationId="{AF70DE38-3FD9-3C90-FC72-2A8EB6DF1F74}"/>
          </ac:spMkLst>
        </pc:spChg>
        <pc:spChg chg="mod">
          <ac:chgData name="Kaskiala Kati" userId="31f77e4c-439d-47ba-a94a-15feb3bd5167" providerId="ADAL" clId="{70F1E384-72AF-49E2-A428-F951E312AE19}" dt="2023-03-15T12:09:29.507" v="6364" actId="255"/>
          <ac:spMkLst>
            <pc:docMk/>
            <pc:sldMk cId="583631022" sldId="265"/>
            <ac:spMk id="4" creationId="{CB005848-93A9-872E-E606-A15B2FF36569}"/>
          </ac:spMkLst>
        </pc:spChg>
      </pc:sldChg>
      <pc:sldChg chg="addSp delSp modSp new mod">
        <pc:chgData name="Kaskiala Kati" userId="31f77e4c-439d-47ba-a94a-15feb3bd5167" providerId="ADAL" clId="{70F1E384-72AF-49E2-A428-F951E312AE19}" dt="2023-03-15T12:00:39.615" v="6120" actId="1076"/>
        <pc:sldMkLst>
          <pc:docMk/>
          <pc:sldMk cId="2733359527" sldId="266"/>
        </pc:sldMkLst>
        <pc:spChg chg="del mod">
          <ac:chgData name="Kaskiala Kati" userId="31f77e4c-439d-47ba-a94a-15feb3bd5167" providerId="ADAL" clId="{70F1E384-72AF-49E2-A428-F951E312AE19}" dt="2023-03-15T11:59:54.889" v="6110" actId="478"/>
          <ac:spMkLst>
            <pc:docMk/>
            <pc:sldMk cId="2733359527" sldId="266"/>
            <ac:spMk id="2" creationId="{B060BC6F-013B-C044-7EDF-5DD49E97A327}"/>
          </ac:spMkLst>
        </pc:spChg>
        <pc:spChg chg="del">
          <ac:chgData name="Kaskiala Kati" userId="31f77e4c-439d-47ba-a94a-15feb3bd5167" providerId="ADAL" clId="{70F1E384-72AF-49E2-A428-F951E312AE19}" dt="2023-03-15T12:00:00.294" v="6112" actId="478"/>
          <ac:spMkLst>
            <pc:docMk/>
            <pc:sldMk cId="2733359527" sldId="266"/>
            <ac:spMk id="3" creationId="{16BF9B4E-4B80-EDAA-1682-0149D16C595E}"/>
          </ac:spMkLst>
        </pc:spChg>
        <pc:spChg chg="del">
          <ac:chgData name="Kaskiala Kati" userId="31f77e4c-439d-47ba-a94a-15feb3bd5167" providerId="ADAL" clId="{70F1E384-72AF-49E2-A428-F951E312AE19}" dt="2023-03-15T11:59:56.967" v="6111" actId="478"/>
          <ac:spMkLst>
            <pc:docMk/>
            <pc:sldMk cId="2733359527" sldId="266"/>
            <ac:spMk id="4" creationId="{1A56B334-176C-0B00-7FCF-36388F91B41F}"/>
          </ac:spMkLst>
        </pc:spChg>
        <pc:picChg chg="add mod">
          <ac:chgData name="Kaskiala Kati" userId="31f77e4c-439d-47ba-a94a-15feb3bd5167" providerId="ADAL" clId="{70F1E384-72AF-49E2-A428-F951E312AE19}" dt="2023-03-15T12:00:02.853" v="6113" actId="1076"/>
          <ac:picMkLst>
            <pc:docMk/>
            <pc:sldMk cId="2733359527" sldId="266"/>
            <ac:picMk id="8" creationId="{02FFAD09-9142-A502-11A1-F54173CD65C4}"/>
          </ac:picMkLst>
        </pc:picChg>
        <pc:picChg chg="add mod">
          <ac:chgData name="Kaskiala Kati" userId="31f77e4c-439d-47ba-a94a-15feb3bd5167" providerId="ADAL" clId="{70F1E384-72AF-49E2-A428-F951E312AE19}" dt="2023-03-15T12:00:39.615" v="6120" actId="1076"/>
          <ac:picMkLst>
            <pc:docMk/>
            <pc:sldMk cId="2733359527" sldId="266"/>
            <ac:picMk id="9" creationId="{2E9B649C-ACE3-46EA-B7D9-7E43159E4F39}"/>
          </ac:picMkLst>
        </pc:picChg>
      </pc:sldChg>
      <pc:sldChg chg="addSp delSp modSp new mod">
        <pc:chgData name="Kaskiala Kati" userId="31f77e4c-439d-47ba-a94a-15feb3bd5167" providerId="ADAL" clId="{70F1E384-72AF-49E2-A428-F951E312AE19}" dt="2023-03-15T12:02:28.004" v="6139" actId="1076"/>
        <pc:sldMkLst>
          <pc:docMk/>
          <pc:sldMk cId="1568455415" sldId="267"/>
        </pc:sldMkLst>
        <pc:spChg chg="del">
          <ac:chgData name="Kaskiala Kati" userId="31f77e4c-439d-47ba-a94a-15feb3bd5167" providerId="ADAL" clId="{70F1E384-72AF-49E2-A428-F951E312AE19}" dt="2023-03-15T12:01:19.008" v="6125" actId="478"/>
          <ac:spMkLst>
            <pc:docMk/>
            <pc:sldMk cId="1568455415" sldId="267"/>
            <ac:spMk id="2" creationId="{F3E640A1-D273-4204-85D2-4B835D28C3BE}"/>
          </ac:spMkLst>
        </pc:spChg>
        <pc:spChg chg="del">
          <ac:chgData name="Kaskiala Kati" userId="31f77e4c-439d-47ba-a94a-15feb3bd5167" providerId="ADAL" clId="{70F1E384-72AF-49E2-A428-F951E312AE19}" dt="2023-03-15T12:01:07.691" v="6123"/>
          <ac:spMkLst>
            <pc:docMk/>
            <pc:sldMk cId="1568455415" sldId="267"/>
            <ac:spMk id="3" creationId="{8F371C43-8CD6-AF23-CA41-05A1F5FABF59}"/>
          </ac:spMkLst>
        </pc:spChg>
        <pc:spChg chg="del">
          <ac:chgData name="Kaskiala Kati" userId="31f77e4c-439d-47ba-a94a-15feb3bd5167" providerId="ADAL" clId="{70F1E384-72AF-49E2-A428-F951E312AE19}" dt="2023-03-15T12:02:16.487" v="6134" actId="478"/>
          <ac:spMkLst>
            <pc:docMk/>
            <pc:sldMk cId="1568455415" sldId="267"/>
            <ac:spMk id="4" creationId="{2235C8CD-1F0E-5C26-9B36-5E33C5293FCF}"/>
          </ac:spMkLst>
        </pc:spChg>
        <pc:picChg chg="add mod">
          <ac:chgData name="Kaskiala Kati" userId="31f77e4c-439d-47ba-a94a-15feb3bd5167" providerId="ADAL" clId="{70F1E384-72AF-49E2-A428-F951E312AE19}" dt="2023-03-15T12:01:58.054" v="6133" actId="1076"/>
          <ac:picMkLst>
            <pc:docMk/>
            <pc:sldMk cId="1568455415" sldId="267"/>
            <ac:picMk id="8" creationId="{A3FB4CA4-0087-18A2-6AFD-F9419F04F8C3}"/>
          </ac:picMkLst>
        </pc:picChg>
        <pc:picChg chg="add mod">
          <ac:chgData name="Kaskiala Kati" userId="31f77e4c-439d-47ba-a94a-15feb3bd5167" providerId="ADAL" clId="{70F1E384-72AF-49E2-A428-F951E312AE19}" dt="2023-03-15T12:02:28.004" v="6139" actId="1076"/>
          <ac:picMkLst>
            <pc:docMk/>
            <pc:sldMk cId="1568455415" sldId="267"/>
            <ac:picMk id="9" creationId="{E914EBBA-D3D8-B0AD-ABE1-8707D091E424}"/>
          </ac:picMkLst>
        </pc:picChg>
      </pc:sldChg>
      <pc:sldChg chg="addSp delSp modSp new mod modClrScheme chgLayout">
        <pc:chgData name="Kaskiala Kati" userId="31f77e4c-439d-47ba-a94a-15feb3bd5167" providerId="ADAL" clId="{70F1E384-72AF-49E2-A428-F951E312AE19}" dt="2023-03-15T12:05:49.428" v="6334" actId="113"/>
        <pc:sldMkLst>
          <pc:docMk/>
          <pc:sldMk cId="2638254716" sldId="268"/>
        </pc:sldMkLst>
        <pc:spChg chg="del mod ord">
          <ac:chgData name="Kaskiala Kati" userId="31f77e4c-439d-47ba-a94a-15feb3bd5167" providerId="ADAL" clId="{70F1E384-72AF-49E2-A428-F951E312AE19}" dt="2023-03-15T12:03:32.344" v="6158" actId="700"/>
          <ac:spMkLst>
            <pc:docMk/>
            <pc:sldMk cId="2638254716" sldId="268"/>
            <ac:spMk id="2" creationId="{9C396B1D-FB95-E177-7BBE-7B09474A9EBF}"/>
          </ac:spMkLst>
        </pc:spChg>
        <pc:spChg chg="del mod ord">
          <ac:chgData name="Kaskiala Kati" userId="31f77e4c-439d-47ba-a94a-15feb3bd5167" providerId="ADAL" clId="{70F1E384-72AF-49E2-A428-F951E312AE19}" dt="2023-03-15T12:03:32.344" v="6158" actId="700"/>
          <ac:spMkLst>
            <pc:docMk/>
            <pc:sldMk cId="2638254716" sldId="268"/>
            <ac:spMk id="3" creationId="{44874D4F-45B0-B1D1-A8E8-44C5EEF88D38}"/>
          </ac:spMkLst>
        </pc:spChg>
        <pc:spChg chg="del">
          <ac:chgData name="Kaskiala Kati" userId="31f77e4c-439d-47ba-a94a-15feb3bd5167" providerId="ADAL" clId="{70F1E384-72AF-49E2-A428-F951E312AE19}" dt="2023-03-15T12:03:32.344" v="6158" actId="700"/>
          <ac:spMkLst>
            <pc:docMk/>
            <pc:sldMk cId="2638254716" sldId="268"/>
            <ac:spMk id="4" creationId="{703A0CA5-91FF-D840-2D74-360E672F72F4}"/>
          </ac:spMkLst>
        </pc:spChg>
        <pc:spChg chg="mod ord">
          <ac:chgData name="Kaskiala Kati" userId="31f77e4c-439d-47ba-a94a-15feb3bd5167" providerId="ADAL" clId="{70F1E384-72AF-49E2-A428-F951E312AE19}" dt="2023-03-15T12:04:11.255" v="6194" actId="700"/>
          <ac:spMkLst>
            <pc:docMk/>
            <pc:sldMk cId="2638254716" sldId="268"/>
            <ac:spMk id="5" creationId="{8107B1D5-D4DC-6939-F8B5-23B39B5BF281}"/>
          </ac:spMkLst>
        </pc:spChg>
        <pc:spChg chg="mod ord">
          <ac:chgData name="Kaskiala Kati" userId="31f77e4c-439d-47ba-a94a-15feb3bd5167" providerId="ADAL" clId="{70F1E384-72AF-49E2-A428-F951E312AE19}" dt="2023-03-15T12:04:11.255" v="6194" actId="700"/>
          <ac:spMkLst>
            <pc:docMk/>
            <pc:sldMk cId="2638254716" sldId="268"/>
            <ac:spMk id="6" creationId="{501D1B4A-C3A3-EEAF-D66E-5B11097EAF2C}"/>
          </ac:spMkLst>
        </pc:spChg>
        <pc:spChg chg="mod ord">
          <ac:chgData name="Kaskiala Kati" userId="31f77e4c-439d-47ba-a94a-15feb3bd5167" providerId="ADAL" clId="{70F1E384-72AF-49E2-A428-F951E312AE19}" dt="2023-03-15T12:04:11.255" v="6194" actId="700"/>
          <ac:spMkLst>
            <pc:docMk/>
            <pc:sldMk cId="2638254716" sldId="268"/>
            <ac:spMk id="7" creationId="{EE85FF54-6F05-197B-B65A-6453B1C47F41}"/>
          </ac:spMkLst>
        </pc:spChg>
        <pc:spChg chg="add mod ord">
          <ac:chgData name="Kaskiala Kati" userId="31f77e4c-439d-47ba-a94a-15feb3bd5167" providerId="ADAL" clId="{70F1E384-72AF-49E2-A428-F951E312AE19}" dt="2023-03-15T12:05:49.428" v="6334" actId="113"/>
          <ac:spMkLst>
            <pc:docMk/>
            <pc:sldMk cId="2638254716" sldId="268"/>
            <ac:spMk id="8" creationId="{5D04CDB1-8638-C58C-8D08-6843E7B9F1F7}"/>
          </ac:spMkLst>
        </pc:spChg>
        <pc:spChg chg="add del mod ord">
          <ac:chgData name="Kaskiala Kati" userId="31f77e4c-439d-47ba-a94a-15feb3bd5167" providerId="ADAL" clId="{70F1E384-72AF-49E2-A428-F951E312AE19}" dt="2023-03-15T12:04:11.255" v="6194" actId="700"/>
          <ac:spMkLst>
            <pc:docMk/>
            <pc:sldMk cId="2638254716" sldId="268"/>
            <ac:spMk id="9" creationId="{6AEDE7EC-5BCD-1013-4D08-0B95E490D8FF}"/>
          </ac:spMkLst>
        </pc:spChg>
        <pc:spChg chg="add mod ord">
          <ac:chgData name="Kaskiala Kati" userId="31f77e4c-439d-47ba-a94a-15feb3bd5167" providerId="ADAL" clId="{70F1E384-72AF-49E2-A428-F951E312AE19}" dt="2023-03-15T12:05:02.337" v="6315" actId="20577"/>
          <ac:spMkLst>
            <pc:docMk/>
            <pc:sldMk cId="2638254716" sldId="268"/>
            <ac:spMk id="10" creationId="{D1943EA8-EC63-05F9-24B1-9C8C66A9F7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BC-4E26-B21B-E8B40A6C4A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BC-4E26-B21B-E8B40A6C4A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C-4E26-B21B-E8B40A6C4A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BC-4E26-B21B-E8B40A6C4A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BC-4E26-B21B-E8B40A6C4A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BC-4E26-B21B-E8B40A6C4A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BC-4E26-B21B-E8B40A6C4A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8BC-4E26-B21B-E8B40A6C4A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8BC-4E26-B21B-E8B40A6C4A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Taul1!$A$2:$A$10</c:f>
              <c:strCache>
                <c:ptCount val="9"/>
                <c:pt idx="0">
                  <c:v>Silmä</c:v>
                </c:pt>
                <c:pt idx="1">
                  <c:v>Pää silmiä lukuunottamatta</c:v>
                </c:pt>
                <c:pt idx="2">
                  <c:v> Kaula, niska ja vartalo selkää lukuunottamatta</c:v>
                </c:pt>
                <c:pt idx="3">
                  <c:v>Selkä, selkäranka</c:v>
                </c:pt>
                <c:pt idx="4">
                  <c:v>Yläraaja olkapäästä ranteeseen</c:v>
                </c:pt>
                <c:pt idx="5">
                  <c:v>Kämmen ja sormet</c:v>
                </c:pt>
                <c:pt idx="6">
                  <c:v>Alaraaja lonkasta nilkkaan</c:v>
                </c:pt>
                <c:pt idx="7">
                  <c:v>Varpaat ja jalkaterä</c:v>
                </c:pt>
                <c:pt idx="8">
                  <c:v>Useat ruumiinosat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7</c:v>
                </c:pt>
                <c:pt idx="4">
                  <c:v>10</c:v>
                </c:pt>
                <c:pt idx="5">
                  <c:v>13</c:v>
                </c:pt>
                <c:pt idx="6">
                  <c:v>27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8BC-4E26-B21B-E8B40A6C4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4-474E-8F5D-CB7DFF13D0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4-474E-8F5D-CB7DFF13D0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4-474E-8F5D-CB7DFF13D0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94-474E-8F5D-CB7DFF13D0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94-474E-8F5D-CB7DFF13D0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94-474E-8F5D-CB7DFF13D0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94-474E-8F5D-CB7DFF13D06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94-474E-8F5D-CB7DFF13D06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C94-474E-8F5D-CB7DFF13D06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C94-474E-8F5D-CB7DFF13D0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Taul2!$A$1:$A$10</c:f>
              <c:strCache>
                <c:ptCount val="10"/>
                <c:pt idx="0">
                  <c:v>Putoaminen, hyppääminen</c:v>
                </c:pt>
                <c:pt idx="1">
                  <c:v>Kaatuminen, liukastuminen tai kompastuminen</c:v>
                </c:pt>
                <c:pt idx="2">
                  <c:v>Putoavat tai sortuvat esineet</c:v>
                </c:pt>
                <c:pt idx="3">
                  <c:v>Esineiden päälle astuminen</c:v>
                </c:pt>
                <c:pt idx="4">
                  <c:v>Esineisiin satuttaminen tai esineiden satuttaminen</c:v>
                </c:pt>
                <c:pt idx="5">
                  <c:v>Lentävät sirut, hiukkaset ja esineet</c:v>
                </c:pt>
                <c:pt idx="6">
                  <c:v>Esineiden väliin ja sisään jääminen</c:v>
                </c:pt>
                <c:pt idx="7">
                  <c:v>Ylikuormittuminen, ylirasittuminen tai rasittava liike</c:v>
                </c:pt>
                <c:pt idx="8">
                  <c:v>Sähkövirta, lämpötila, vahingolliset aineet, säteily</c:v>
                </c:pt>
                <c:pt idx="9">
                  <c:v>Muut tapaturmat tai puuttuvat tiedot</c:v>
                </c:pt>
              </c:strCache>
            </c:strRef>
          </c:cat>
          <c:val>
            <c:numRef>
              <c:f>Taul2!$B$1:$B$10</c:f>
              <c:numCache>
                <c:formatCode>General</c:formatCode>
                <c:ptCount val="10"/>
                <c:pt idx="0">
                  <c:v>1</c:v>
                </c:pt>
                <c:pt idx="1">
                  <c:v>25</c:v>
                </c:pt>
                <c:pt idx="2">
                  <c:v>3</c:v>
                </c:pt>
                <c:pt idx="3">
                  <c:v>5</c:v>
                </c:pt>
                <c:pt idx="4">
                  <c:v>16</c:v>
                </c:pt>
                <c:pt idx="5">
                  <c:v>6</c:v>
                </c:pt>
                <c:pt idx="6">
                  <c:v>9</c:v>
                </c:pt>
                <c:pt idx="7">
                  <c:v>8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C94-474E-8F5D-CB7DFF13D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0.10382</cdr:x>
      <cdr:y>0.37101</cdr:y>
    </cdr:from>
    <cdr:to>
      <cdr:x>0.20449</cdr:x>
      <cdr:y>0.58068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E60A86C2-BEA3-8613-8E29-D73B9AA65D89}"/>
            </a:ext>
          </a:extLst>
        </cdr:cNvPr>
        <cdr:cNvSpPr txBox="1"/>
      </cdr:nvSpPr>
      <cdr:spPr>
        <a:xfrm xmlns:a="http://schemas.openxmlformats.org/drawingml/2006/main">
          <a:off x="1039177" y="1656209"/>
          <a:ext cx="1007625" cy="935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100" b="1" dirty="0">
              <a:solidFill>
                <a:schemeClr val="accent1">
                  <a:lumMod val="75000"/>
                </a:schemeClr>
              </a:solidFill>
            </a:rPr>
            <a:t>Alaraaja</a:t>
          </a:r>
          <a:r>
            <a:rPr lang="fi-FI" sz="1100" b="1" baseline="0" dirty="0">
              <a:solidFill>
                <a:schemeClr val="accent1">
                  <a:lumMod val="75000"/>
                </a:schemeClr>
              </a:solidFill>
            </a:rPr>
            <a:t> lonkasta nilkkaan </a:t>
          </a:r>
          <a:r>
            <a:rPr lang="fi-FI" b="1" dirty="0">
              <a:solidFill>
                <a:schemeClr val="accent1">
                  <a:lumMod val="75000"/>
                </a:schemeClr>
              </a:solidFill>
            </a:rPr>
            <a:t>34</a:t>
          </a:r>
          <a:r>
            <a:rPr lang="fi-FI" sz="1100" b="1" baseline="0" dirty="0">
              <a:solidFill>
                <a:schemeClr val="accent1">
                  <a:lumMod val="75000"/>
                </a:schemeClr>
              </a:solidFill>
            </a:rPr>
            <a:t> %</a:t>
          </a:r>
          <a:endParaRPr lang="fi-FI" sz="11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0.51794</cdr:x>
      <cdr:y>0.74638</cdr:y>
    </cdr:from>
    <cdr:to>
      <cdr:x>0.61861</cdr:x>
      <cdr:y>0.95605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EE41F69-14AB-793E-27A2-5CD4AC1F85E3}"/>
            </a:ext>
          </a:extLst>
        </cdr:cNvPr>
        <cdr:cNvSpPr txBox="1"/>
      </cdr:nvSpPr>
      <cdr:spPr>
        <a:xfrm xmlns:a="http://schemas.openxmlformats.org/drawingml/2006/main">
          <a:off x="5184200" y="3331862"/>
          <a:ext cx="1007624" cy="935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dirty="0">
              <a:solidFill>
                <a:schemeClr val="accent6"/>
              </a:solidFill>
            </a:rPr>
            <a:t>Kämmen ja</a:t>
          </a:r>
          <a:r>
            <a:rPr lang="fi-FI" sz="1100" b="1" baseline="0" dirty="0">
              <a:solidFill>
                <a:schemeClr val="accent6"/>
              </a:solidFill>
            </a:rPr>
            <a:t> sormet 16 %</a:t>
          </a:r>
          <a:endParaRPr lang="fi-FI" sz="11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0.65461</cdr:x>
      <cdr:y>0.53232</cdr:y>
    </cdr:from>
    <cdr:to>
      <cdr:x>0.75528</cdr:x>
      <cdr:y>0.74199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5A81A33D-307A-4CCE-2B44-2D3910E31CEA}"/>
            </a:ext>
          </a:extLst>
        </cdr:cNvPr>
        <cdr:cNvSpPr txBox="1"/>
      </cdr:nvSpPr>
      <cdr:spPr>
        <a:xfrm xmlns:a="http://schemas.openxmlformats.org/drawingml/2006/main">
          <a:off x="6552108" y="2376289"/>
          <a:ext cx="1007625" cy="935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dirty="0">
              <a:solidFill>
                <a:schemeClr val="accent5"/>
              </a:solidFill>
            </a:rPr>
            <a:t>Yläraaja</a:t>
          </a:r>
          <a:r>
            <a:rPr lang="fi-FI" sz="1100" b="1" baseline="0" dirty="0">
              <a:solidFill>
                <a:schemeClr val="accent5"/>
              </a:solidFill>
            </a:rPr>
            <a:t> olkapäästä ranteeseen 13 %</a:t>
          </a:r>
          <a:endParaRPr lang="fi-FI" sz="1100" b="1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0.89928</cdr:x>
      <cdr:y>0.6439</cdr:y>
    </cdr:from>
    <cdr:to>
      <cdr:x>1</cdr:x>
      <cdr:y>0.85345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64334F5A-D242-1A7D-4807-69ED6394B5EF}"/>
            </a:ext>
          </a:extLst>
        </cdr:cNvPr>
        <cdr:cNvSpPr txBox="1"/>
      </cdr:nvSpPr>
      <cdr:spPr>
        <a:xfrm xmlns:a="http://schemas.openxmlformats.org/drawingml/2006/main">
          <a:off x="8164284" y="2809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100"/>
            <a:t>  </a:t>
          </a:r>
        </a:p>
      </cdr:txBody>
    </cdr:sp>
  </cdr:relSizeAnchor>
  <cdr:relSizeAnchor xmlns:cdr="http://schemas.openxmlformats.org/drawingml/2006/chartDrawing">
    <cdr:from>
      <cdr:x>0.23735</cdr:x>
      <cdr:y>0.09679</cdr:y>
    </cdr:from>
    <cdr:to>
      <cdr:x>0.33803</cdr:x>
      <cdr:y>0.30647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8E5A58C3-0DCD-127E-0D85-058186AFA8AC}"/>
            </a:ext>
          </a:extLst>
        </cdr:cNvPr>
        <cdr:cNvSpPr txBox="1"/>
      </cdr:nvSpPr>
      <cdr:spPr>
        <a:xfrm xmlns:a="http://schemas.openxmlformats.org/drawingml/2006/main">
          <a:off x="2375644" y="432073"/>
          <a:ext cx="1007725" cy="93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dirty="0">
              <a:solidFill>
                <a:schemeClr val="accent2">
                  <a:lumMod val="75000"/>
                </a:schemeClr>
              </a:solidFill>
            </a:rPr>
            <a:t>Varpaat ja jalkaterä</a:t>
          </a:r>
          <a:r>
            <a:rPr lang="fi-FI" sz="1100" b="1" baseline="0" dirty="0">
              <a:solidFill>
                <a:schemeClr val="accent2">
                  <a:lumMod val="75000"/>
                </a:schemeClr>
              </a:solidFill>
            </a:rPr>
            <a:t> 5 %</a:t>
          </a:r>
          <a:endParaRPr lang="fi-FI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0.63751</cdr:x>
      <cdr:y>0.17904</cdr:y>
    </cdr:from>
    <cdr:to>
      <cdr:x>0.73867</cdr:x>
      <cdr:y>0.36631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FD771511-95A1-72AA-501A-C6F05BB4B0EB}"/>
            </a:ext>
          </a:extLst>
        </cdr:cNvPr>
        <cdr:cNvSpPr txBox="1"/>
      </cdr:nvSpPr>
      <cdr:spPr>
        <a:xfrm xmlns:a="http://schemas.openxmlformats.org/drawingml/2006/main">
          <a:off x="5762625" y="8742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100" b="1">
              <a:solidFill>
                <a:schemeClr val="accent2"/>
              </a:solidFill>
            </a:rPr>
            <a:t>Kaatuminen,</a:t>
          </a:r>
          <a:r>
            <a:rPr lang="fi-FI" sz="1100" b="1" baseline="0">
              <a:solidFill>
                <a:schemeClr val="accent2"/>
              </a:solidFill>
            </a:rPr>
            <a:t> liukastuminen </a:t>
          </a:r>
          <a:br>
            <a:rPr lang="fi-FI" sz="1100" b="1" baseline="0">
              <a:solidFill>
                <a:schemeClr val="accent2"/>
              </a:solidFill>
            </a:rPr>
          </a:br>
          <a:r>
            <a:rPr lang="fi-FI" sz="1100" b="1" baseline="0">
              <a:solidFill>
                <a:schemeClr val="accent2"/>
              </a:solidFill>
            </a:rPr>
            <a:t>tai kompastuminen 31 %</a:t>
          </a:r>
          <a:endParaRPr lang="fi-FI" sz="1100" b="1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0.11388</cdr:x>
      <cdr:y>0.35488</cdr:y>
    </cdr:from>
    <cdr:to>
      <cdr:x>0.21504</cdr:x>
      <cdr:y>0.56556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DB6CE4D9-6C49-064D-9474-E9202BA1B39A}"/>
            </a:ext>
          </a:extLst>
        </cdr:cNvPr>
        <cdr:cNvSpPr txBox="1"/>
      </cdr:nvSpPr>
      <cdr:spPr>
        <a:xfrm xmlns:a="http://schemas.openxmlformats.org/drawingml/2006/main">
          <a:off x="1295524" y="1584201"/>
          <a:ext cx="1150799" cy="940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100" b="1" dirty="0">
              <a:solidFill>
                <a:schemeClr val="accent1">
                  <a:lumMod val="75000"/>
                </a:schemeClr>
              </a:solidFill>
            </a:rPr>
            <a:t>Esineiden väliin ja sisään jääminen 11 %</a:t>
          </a:r>
        </a:p>
      </cdr:txBody>
    </cdr:sp>
  </cdr:relSizeAnchor>
  <cdr:relSizeAnchor xmlns:cdr="http://schemas.openxmlformats.org/drawingml/2006/chartDrawing">
    <cdr:from>
      <cdr:x>0.10755</cdr:x>
      <cdr:y>0.69362</cdr:y>
    </cdr:from>
    <cdr:to>
      <cdr:x>0.45859</cdr:x>
      <cdr:y>0.75223</cdr:y>
    </cdr:to>
    <cdr:sp macro="" textlink="">
      <cdr:nvSpPr>
        <cdr:cNvPr id="4" name="Tekstiruutu 2">
          <a:extLst xmlns:a="http://schemas.openxmlformats.org/drawingml/2006/main">
            <a:ext uri="{FF2B5EF4-FFF2-40B4-BE49-F238E27FC236}">
              <a16:creationId xmlns:a16="http://schemas.microsoft.com/office/drawing/2014/main" id="{2B48C767-932E-5C1D-480F-3E2A7C4DC5D9}"/>
            </a:ext>
          </a:extLst>
        </cdr:cNvPr>
        <cdr:cNvSpPr txBox="1"/>
      </cdr:nvSpPr>
      <cdr:spPr>
        <a:xfrm xmlns:a="http://schemas.openxmlformats.org/drawingml/2006/main">
          <a:off x="1223516" y="3096369"/>
          <a:ext cx="399340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dirty="0">
              <a:solidFill>
                <a:schemeClr val="accent5">
                  <a:lumMod val="75000"/>
                </a:schemeClr>
              </a:solidFill>
            </a:rPr>
            <a:t>Esineisiin satuttaminen tai esineiden satuttaminen 20 %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15/03/2023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15/03/2023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4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77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14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0275-FB4C-4A5F-ABB8-2E75868E24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2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C26C-640E-44FA-B298-142BF359FAC5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9B73F0E-43DE-84FB-4C86-249107196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81329"/>
            <a:ext cx="8928992" cy="14329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F2A28-91CF-4DAF-9C62-76FD9065E01E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D6E3-D4BB-4C2D-8285-CE55EDAC7BD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1A527-6EF5-4468-9E5A-F96FFE39211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89BAD-D414-4E24-B195-7CFCB4A39898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CCAF36-9FD4-44AB-9266-7472BDC5FEFE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47014-61DF-4F1C-895F-1CED0D384E1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BD4111-C803-FC1A-33D2-0AB3A3587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804E8-5B34-45CB-A5DE-1762D060DD8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© 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4FB6-0946-4415-AB3F-754DC2E93EC5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EF9D8-89A7-4714-ADF5-96785C224333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59B-4452-4541-86C4-56E6D0CC396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AC637-90F0-42B3-A375-C743842F7D2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E27D3B-DC67-47F5-AD74-7A5DBBA869B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4554E-336C-4FA4-A7C6-1D1BE1709BF6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C8E437-721B-421E-9B40-4BBC9DC6B378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NFRA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-27384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1B42B6-0660-4B2E-8F83-C9BD3FEF789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813EA7-99B3-4755-8B70-7621FADBE3A1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5289E7-525B-00FD-600E-BD12201FA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981B-EF10-4D55-BFE0-829CACFCF2F3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2AF7-4AB5-4C7A-83DD-B1CF6FEE0268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D4C-F88F-4941-9FCB-5F82705CD513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B92-693F-482D-94D4-0423B7BFD563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94D-D5C0-43D6-8FF6-15F31686438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B6C-9017-4B99-948C-A5B2C90664E6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5C6A-E546-432C-A07C-A8B118D15AA1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B3DB-32DD-48AA-BF71-F18615077D65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0EE-6E6C-443B-A791-FC9C7DCB9DB3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0566A4-EAD3-4EC6-9545-657FEA62384F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24E91A0-18D8-4091-8561-28F1926AB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641-01CB-4E4E-AC1F-26763285CA59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DEC4-3FB8-44AC-BDA2-2F3FB6A814C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513D-EBA7-4509-B3F4-D169836C91C1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A3ED-138B-454C-A969-5502CF465F06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137-DDD1-4CD8-9EF1-C3EF014E9AF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5445A0-A084-4375-85B5-2AFB4CEE7DB7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04F39C-C011-3723-BCF5-FA9461DBA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C1596E-6CD1-4E21-BE2A-B3E8CA8A5C5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3299E9-ECC4-F859-3E71-BFB9CCF95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C92F00-D706-48A8-A25C-CC316862DE6A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6AF9ED-B74C-8E26-53AA-AD1E73811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F9CBB7-0E63-4C2C-80AC-55CE9CBC73C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F0D647-ED3D-2EEC-1B5E-6BC91D968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471" t="31211" r="18470" b="31003"/>
          <a:stretch/>
        </p:blipFill>
        <p:spPr>
          <a:xfrm>
            <a:off x="4079776" y="2708920"/>
            <a:ext cx="403244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996E0-FD76-4EFB-9031-82134C43F092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2C3F5C2-5F57-A417-3FFF-964BF1D64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10FEF-2EFD-4F38-B25A-28C2D5F87858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CFDA5DB-9C4E-BC7F-7027-2D98A132F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54" t="28833" r="18460" b="27919"/>
          <a:stretch/>
        </p:blipFill>
        <p:spPr>
          <a:xfrm>
            <a:off x="407988" y="260648"/>
            <a:ext cx="158355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4C60D-5BDD-457A-B2B8-8A4E7FBA1CD7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AD0FDA-49AF-6444-DC23-E7CC9D723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664" t="28836" r="15595" b="27919"/>
          <a:stretch/>
        </p:blipFill>
        <p:spPr>
          <a:xfrm>
            <a:off x="335360" y="260704"/>
            <a:ext cx="1728192" cy="6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C6F4B18-CB97-43DC-B5BF-9C12B500CD96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57" r:id="rId20"/>
    <p:sldLayoutId id="2147483676" r:id="rId21"/>
    <p:sldLayoutId id="2147483651" r:id="rId22"/>
    <p:sldLayoutId id="2147483689" r:id="rId23"/>
    <p:sldLayoutId id="2147483693" r:id="rId24"/>
    <p:sldLayoutId id="2147483694" r:id="rId25"/>
    <p:sldLayoutId id="2147483690" r:id="rId26"/>
    <p:sldLayoutId id="2147483695" r:id="rId27"/>
    <p:sldLayoutId id="2147483691" r:id="rId28"/>
    <p:sldLayoutId id="2147483692" r:id="rId29"/>
    <p:sldLayoutId id="2147483652" r:id="rId30"/>
    <p:sldLayoutId id="2147483653" r:id="rId31"/>
    <p:sldLayoutId id="2147483669" r:id="rId32"/>
    <p:sldLayoutId id="2147483658" r:id="rId33"/>
    <p:sldLayoutId id="2147483659" r:id="rId34"/>
    <p:sldLayoutId id="2147483660" r:id="rId35"/>
    <p:sldLayoutId id="2147483661" r:id="rId36"/>
    <p:sldLayoutId id="2147483662" r:id="rId37"/>
    <p:sldLayoutId id="2147483663" r:id="rId38"/>
    <p:sldLayoutId id="2147483664" r:id="rId39"/>
    <p:sldLayoutId id="2147483665" r:id="rId40"/>
    <p:sldLayoutId id="2147483666" r:id="rId41"/>
    <p:sldLayoutId id="2147483667" r:id="rId42"/>
    <p:sldLayoutId id="2147483668" r:id="rId43"/>
    <p:sldLayoutId id="2147483654" r:id="rId44"/>
    <p:sldLayoutId id="2147483655" r:id="rId45"/>
    <p:sldLayoutId id="2147483670" r:id="rId46"/>
    <p:sldLayoutId id="2147483671" r:id="rId47"/>
    <p:sldLayoutId id="2147483672" r:id="rId48"/>
    <p:sldLayoutId id="2147483673" r:id="rId4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D2AA-7649-4EB3-3826-246D6733E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Yleisimpiä työterveys- ja tapaturmavaaroja – workshop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0D246-00F8-F58B-68D6-DF16446BE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Päällystepäivät 15.3.2023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E5A7-908C-BCF4-627C-E7A94BEE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C26C-640E-44FA-B298-142BF359FAC5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59A2E-9B46-3657-3E72-445AE152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8506B-B34A-6B91-CBB1-03AF8D61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04DA86-30F9-DA18-4813-BC48EE1BD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Kati Kaskiala (INFRA ry), Risto Lappalainen (Väylävirasto), Antti Lyytinen (Asfalttikallio Oy)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6815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B0A2E-B1CD-85E3-1E9D-1853D247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Liikkumisturvallisuuteen liittyvien tapaturmien torjuntakeinoja, workshopin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0DE38-3FD9-3C90-FC72-2A8EB6DF1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b="1" dirty="0">
                <a:latin typeface="+mj-lt"/>
              </a:rPr>
              <a:t>Työvaatetus ja turvakengät kunnossa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Kooltaan ja ominaisuuksiltaan oikeat työvaatteet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Estetään mm. tarttuminen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Suositaan korkeavartisia työkenkiä, oikeaoppinen kiristys.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Kenkien laatu.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Jalkineiden huolto ja putsaus, erityisesti pohjat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Tasapohjaiset kengät ovat haastavat myös kesällä esim. nurmikoilla voivat olla liukkaat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005848-93A9-872E-E606-A15B2FF365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b="1" dirty="0">
                <a:latin typeface="+mj-lt"/>
              </a:rPr>
              <a:t>Varusteet ja kalusto kunnossa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Koneiden merkinnät kunnossa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Koneet ja  laitteet tarkastetaan säännöllisesti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Puutteet korjataan ripeästi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Asemilla tavaroiden säilytys hallitusti työn aikana ja sen jälkeen</a:t>
            </a:r>
          </a:p>
          <a:p>
            <a:r>
              <a:rPr lang="fi-FI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 ja opastus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Kokemattomien huomiointi – vierihoito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Ammattiylpeyden saattaminen seuraaville sukupolville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Huomioidaan myös vuokratyöntekijät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Työmaakohtainen ja kalustokohtainen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Kerra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taan pidempikestoisilla työmailla ja kauden aikana</a:t>
            </a:r>
            <a:endParaRPr lang="fi-F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6F1CBF-D190-3190-EE34-FBF9C6AE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5BB112-2D38-3CF9-9CAC-EB6914C0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6CE5EA-14E7-0326-CD75-A956ED9F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363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5CA9BC-FB6C-6931-FBFF-191842F2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Liikkumisturvallisuuteen liittyvien tapaturmien torjunta, workshopin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E6AC8-617C-A05B-2992-05C70A6FC7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Toimintatavat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Töiden suunnittelu</a:t>
            </a:r>
          </a:p>
          <a:p>
            <a:pPr lvl="2"/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Riskienhallintasuunnitelmassa huomioitavat asiat projektikansiosta työmaalle asti ja jatkuva kehitystyö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Siisteys kaikkien vastuulla– ei ylimääräisiä tavaroita roikkumassa esim. mittapyöriä sadevaatteita levittäjissä. Myös ympäristön siisteys tärkeää.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Puutteet tiedotetaan ja korjataan pikaisesti </a:t>
            </a:r>
          </a:p>
          <a:p>
            <a:r>
              <a:rPr lang="fi-FI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Työkunto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Työnantajan rooli työntekijöiden työterveyden ja työkunnon kannustajana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Yksilökohtainen virkeys ja taukojen pitäminen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Taukojumppa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Laitteiden hyödyntäminen, esim. </a:t>
            </a:r>
            <a:r>
              <a:rPr lang="fi-FI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appsit</a:t>
            </a:r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, urheilukellot</a:t>
            </a:r>
          </a:p>
          <a:p>
            <a:pPr lvl="1"/>
            <a:endParaRPr lang="fi-FI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73AC21-FBE1-2B95-9236-4031F2AF22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b="1" dirty="0">
                <a:latin typeface="+mj-lt"/>
              </a:rPr>
              <a:t>Pidä huolta kaverista</a:t>
            </a:r>
          </a:p>
          <a:p>
            <a:pPr lvl="1"/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Työntekijät voisivat kiinnittää huomiota myös toistensa tekemiseen – voi antaa vinkkejä, jos näkee esim. kuorma-autoista hyppimistä tai huolimattomalle toiminnalle</a:t>
            </a:r>
          </a:p>
          <a:p>
            <a:r>
              <a:rPr lang="fi-FI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Asenne</a:t>
            </a:r>
          </a:p>
          <a:p>
            <a:pPr lvl="1"/>
            <a:r>
              <a:rPr lang="fi-FI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Turvallisuus ensin</a:t>
            </a:r>
            <a:endParaRPr 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Positiivinen asenne ja ilmapiiri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Keskusteleva työyhteisö</a:t>
            </a:r>
          </a:p>
          <a:p>
            <a:pPr lvl="2"/>
            <a: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  <a:t>Nuorien kuuntelu – saadaan tuoreita näkemyksiä kehittämiseen 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1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68FAAB-A3A7-BE5A-BC29-9E26E38A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3AA11C-8F5A-7752-15FC-98DEA7CB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B0CD7C-C39E-3CEF-2000-653CEC41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0742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E41CA9E4-08CC-E886-76CE-CCEBFF17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Vahingoittunut ruumiinosa, vuonna 2021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62C9A52-2473-8698-9729-D38B5B105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36688"/>
              </p:ext>
            </p:extLst>
          </p:nvPr>
        </p:nvGraphicFramePr>
        <p:xfrm>
          <a:off x="407988" y="1628775"/>
          <a:ext cx="113760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61D6C9-DBDD-1746-6827-AA138001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014-61DF-4F1C-895F-1CED0D384E1B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EB8E73-234C-BDD2-E580-85D06379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015DE6-DC0A-026F-353B-49EE3819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2</a:t>
            </a:fld>
            <a:endParaRPr lang="fi-FI" noProof="0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F2573B1B-9A3B-5D20-2A63-12497895D1D2}"/>
              </a:ext>
            </a:extLst>
          </p:cNvPr>
          <p:cNvSpPr/>
          <p:nvPr/>
        </p:nvSpPr>
        <p:spPr>
          <a:xfrm>
            <a:off x="8874445" y="1319818"/>
            <a:ext cx="2880320" cy="15121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Ylä- ja alaraajoihin kohdistuneet vammat </a:t>
            </a:r>
          </a:p>
          <a:p>
            <a:pPr algn="ctr"/>
            <a:r>
              <a:rPr lang="fi-FI" dirty="0"/>
              <a:t>n. 70 %</a:t>
            </a:r>
          </a:p>
        </p:txBody>
      </p:sp>
    </p:spTree>
    <p:extLst>
      <p:ext uri="{BB962C8B-B14F-4D97-AF65-F5344CB8AC3E}">
        <p14:creationId xmlns:p14="http://schemas.microsoft.com/office/powerpoint/2010/main" val="141632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78D5C-78B6-F83C-52EE-6A061E6D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Tapaturmatyyppi, vuonna 2021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193F10-BB38-4571-2837-26CA06BD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D6602F-B6A5-568B-5EF9-273F070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77E1F1-83AC-5928-9508-0F6FDCEE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C8BF626-F398-1AAE-A2A0-283B36290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544017"/>
              </p:ext>
            </p:extLst>
          </p:nvPr>
        </p:nvGraphicFramePr>
        <p:xfrm>
          <a:off x="407988" y="1628775"/>
          <a:ext cx="113760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69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2A2C29-7CF2-2F4A-E420-332832BB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Jakaudutaan 8 ryhmään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71943B-B627-9CA2-8DF5-506C05B64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39" y="2930247"/>
            <a:ext cx="10728882" cy="4464050"/>
          </a:xfrm>
        </p:spPr>
        <p:txBody>
          <a:bodyPr/>
          <a:lstStyle/>
          <a:p>
            <a:endParaRPr lang="fi-FI" dirty="0"/>
          </a:p>
          <a:p>
            <a:pPr marL="342900" indent="-342900">
              <a:buFont typeface="+mj-lt"/>
              <a:buAutoNum type="arabicPeriod"/>
            </a:pPr>
            <a:r>
              <a:rPr lang="fi-FI" b="1" dirty="0"/>
              <a:t>Ryhmät jaetaan ennen kahvitaukoa.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Sopikaa kokoontumispaikka ennen taukoa ja työ aloitetaan tauon jälkeen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Valitkaa ryhmässä kirjuri. Kirjaukset mielellään koneelle, vaihtoehtoisesti paperille.</a:t>
            </a:r>
          </a:p>
          <a:p>
            <a:pPr marL="342900" indent="-342900">
              <a:buFont typeface="+mj-lt"/>
              <a:buAutoNum type="arabicPeriod"/>
            </a:pPr>
            <a:r>
              <a:rPr lang="fi-FI" b="1" dirty="0"/>
              <a:t>Työaikaa ryhmissä 20 minuuttia</a:t>
            </a:r>
            <a:r>
              <a:rPr lang="fi-FI" dirty="0"/>
              <a:t>, jonka jälkeen puretaan tuotokset yhdessä koulutustilassa.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Lopuksi kuullaan tapaturman synnyn mekanismista. 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RYHMÄTÖIDEN TULOKSISTA PYRITÄÄN KOOSTAMAAN ESITYSAINEISTOA ESIM. YRITYKSIEN ALOITUSPALAVEREISSA LÄPIKÄYTÄVÄKSI!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B0EE85-63AD-FD91-D2B7-71EE636A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A7F79D-934B-AE8B-03DE-FDBA46DC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2E1A95-D64F-3511-F498-0BF24136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8C71608-2BFC-3CC8-5A2B-C7B3E8F079FB}"/>
              </a:ext>
            </a:extLst>
          </p:cNvPr>
          <p:cNvSpPr/>
          <p:nvPr/>
        </p:nvSpPr>
        <p:spPr>
          <a:xfrm>
            <a:off x="623702" y="1047299"/>
            <a:ext cx="4242770" cy="14477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/>
              <a:t>RYHMÄT 1-4 </a:t>
            </a:r>
          </a:p>
          <a:p>
            <a:r>
              <a:rPr lang="fi-FI" dirty="0"/>
              <a:t>etsivät ratkaisuja ja hyviä käytäntöjä käsiin kohdistuviin tapaturmiin.</a:t>
            </a:r>
          </a:p>
          <a:p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EDA1739-A29C-3DB2-E944-76951B5F5058}"/>
              </a:ext>
            </a:extLst>
          </p:cNvPr>
          <p:cNvSpPr/>
          <p:nvPr/>
        </p:nvSpPr>
        <p:spPr>
          <a:xfrm>
            <a:off x="6204202" y="1032567"/>
            <a:ext cx="4093724" cy="14477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/>
              <a:t>RYHMÄT 5-8</a:t>
            </a:r>
            <a:br>
              <a:rPr lang="fi-FI" b="1" dirty="0"/>
            </a:br>
            <a:r>
              <a:rPr lang="fi-FI" dirty="0"/>
              <a:t>etsivät ratkaisuja ja hyviä käytäntöjä kulkemiseen liittyviin tapaturmiin.</a:t>
            </a:r>
          </a:p>
          <a:p>
            <a:pPr algn="ctr"/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5AD8C83-D730-57F6-03FA-1C814ED2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87" y="920533"/>
            <a:ext cx="629555" cy="629555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A4938504-26C6-AD83-722D-C7B55CAB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66" y="920532"/>
            <a:ext cx="629555" cy="629555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FB87FA6-A16C-A9CB-E3F2-DBA5A1DD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37" y="2043429"/>
            <a:ext cx="629555" cy="62955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5E2C397F-2791-D5BE-EC62-F43D0660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231" y="1822465"/>
            <a:ext cx="629555" cy="62955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9755DD2C-03E7-0FC2-8571-A7CE1C72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766" y="703535"/>
            <a:ext cx="629555" cy="6295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44224705-FC1B-6491-35B8-5A37121E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43" y="2043429"/>
            <a:ext cx="629555" cy="62955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14D724-F05E-EEBF-C532-B20C92AD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99" y="2358205"/>
            <a:ext cx="629555" cy="629555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988F3E42-B118-3655-FB8E-091050C3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79" y="2094097"/>
            <a:ext cx="629555" cy="6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7B1D5-D4DC-6939-F8B5-23B39B5B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1D1B4A-C3A3-EEAF-D66E-5B11097E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85FF54-6F05-197B-B65A-6453B1C4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D04CDB1-8638-C58C-8D08-6843E7B9F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WORKSHOPIN TULOKSET</a:t>
            </a:r>
            <a:br>
              <a:rPr lang="fi-FI" dirty="0"/>
            </a:br>
            <a:r>
              <a:rPr lang="fi-FI" b="1" dirty="0"/>
              <a:t>Torjuntakeinoja yleisimpiin tapaturmiin</a:t>
            </a:r>
            <a:br>
              <a:rPr lang="fi-FI" dirty="0"/>
            </a:br>
            <a:endParaRPr lang="fi-FI" dirty="0"/>
          </a:p>
        </p:txBody>
      </p:sp>
      <p:sp>
        <p:nvSpPr>
          <p:cNvPr id="10" name="Alaotsikko 9">
            <a:extLst>
              <a:ext uri="{FF2B5EF4-FFF2-40B4-BE49-F238E27FC236}">
                <a16:creationId xmlns:a16="http://schemas.microsoft.com/office/drawing/2014/main" id="{D1943EA8-EC63-05F9-24B1-9C8C66A9F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Päällystepäivät 15.3.2023</a:t>
            </a:r>
          </a:p>
        </p:txBody>
      </p:sp>
    </p:spTree>
    <p:extLst>
      <p:ext uri="{BB962C8B-B14F-4D97-AF65-F5344CB8AC3E}">
        <p14:creationId xmlns:p14="http://schemas.microsoft.com/office/powerpoint/2010/main" val="263825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B76996-2DC8-2DAD-2748-3CE826A7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9F4CA7-A5E7-CF77-061A-21453CE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6875EB-4CCA-BDA9-8CED-E5720F22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6</a:t>
            </a:fld>
            <a:endParaRPr lang="fi-FI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FFAD09-9142-A502-11A1-F54173CD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9" y="188640"/>
            <a:ext cx="4755624" cy="6112066"/>
          </a:xfrm>
          <a:prstGeom prst="rect">
            <a:avLst/>
          </a:prstGeom>
        </p:spPr>
      </p:pic>
      <p:pic>
        <p:nvPicPr>
          <p:cNvPr id="9" name="Kuva 8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2E9B649C-ACE3-46EA-B7D9-7E43159E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46719"/>
            <a:ext cx="5290319" cy="61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5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CBDDA-8367-84A9-F566-42FB784C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Käsiin kohdistuvien tapaturmien torjuntakeinoja, workshopin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856739-9C6C-9EF9-6C39-130723E1F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930" y="1557127"/>
            <a:ext cx="5543996" cy="4464050"/>
          </a:xfrm>
        </p:spPr>
        <p:txBody>
          <a:bodyPr/>
          <a:lstStyle/>
          <a:p>
            <a:r>
              <a:rPr lang="fi-FI" sz="2000" b="1" dirty="0"/>
              <a:t>Töiden ennakkosuunnittelu ja perehdytys</a:t>
            </a:r>
          </a:p>
          <a:p>
            <a:pPr lvl="1"/>
            <a:r>
              <a:rPr lang="fi-FI" dirty="0"/>
              <a:t>Työt suunnitellaan huolellisesti, ja työryhmä perehdytetään</a:t>
            </a:r>
          </a:p>
          <a:p>
            <a:pPr lvl="2"/>
            <a:r>
              <a:rPr lang="fi-FI" sz="1600" dirty="0"/>
              <a:t>Huomioidaan uudet työt perehdytyksessä</a:t>
            </a:r>
          </a:p>
          <a:p>
            <a:pPr lvl="1"/>
            <a:r>
              <a:rPr lang="fi-FI" dirty="0"/>
              <a:t>10 sekunnin sääntö, mietitään ennen kuin tehdään</a:t>
            </a:r>
          </a:p>
          <a:p>
            <a:r>
              <a:rPr lang="fi-FI" sz="2000" b="1" dirty="0"/>
              <a:t>Työtavat</a:t>
            </a:r>
          </a:p>
          <a:p>
            <a:pPr lvl="1"/>
            <a:r>
              <a:rPr lang="fi-FI" dirty="0"/>
              <a:t>Turha kiire pois</a:t>
            </a:r>
          </a:p>
          <a:p>
            <a:pPr lvl="1"/>
            <a:r>
              <a:rPr lang="fi-FI" dirty="0"/>
              <a:t>Rutiininomaisten töiden haasteet/ turtuminen riskeihin</a:t>
            </a:r>
          </a:p>
          <a:p>
            <a:r>
              <a:rPr lang="fi-FI" sz="2000" b="1" dirty="0"/>
              <a:t>Oikeat työkalut ja välineet</a:t>
            </a:r>
          </a:p>
          <a:p>
            <a:pPr lvl="1"/>
            <a:r>
              <a:rPr lang="fi-FI" dirty="0"/>
              <a:t>Käytetään (soveltuvia) koneita apuna aina kun mahdollista</a:t>
            </a:r>
          </a:p>
          <a:p>
            <a:pPr lvl="2"/>
            <a:r>
              <a:rPr lang="fi-FI" sz="1600" dirty="0"/>
              <a:t>Ei moraa joka hommaan</a:t>
            </a:r>
          </a:p>
          <a:p>
            <a:pPr lvl="1"/>
            <a:r>
              <a:rPr lang="fi-FI" dirty="0"/>
              <a:t>Työvälineiden säilytys omilla paikoillaan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4D21FB-E624-F4EC-C3F0-ABAFD992E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57127"/>
            <a:ext cx="5543997" cy="4464050"/>
          </a:xfrm>
        </p:spPr>
        <p:txBody>
          <a:bodyPr/>
          <a:lstStyle/>
          <a:p>
            <a:r>
              <a:rPr lang="fi-FI" sz="2000" b="1" dirty="0"/>
              <a:t>Suojaukset/suojavarusteet</a:t>
            </a:r>
          </a:p>
          <a:p>
            <a:pPr lvl="1"/>
            <a:r>
              <a:rPr lang="fi-FI" dirty="0"/>
              <a:t>Viiltosuojahanskat käyttöön</a:t>
            </a:r>
          </a:p>
          <a:p>
            <a:pPr lvl="1"/>
            <a:r>
              <a:rPr lang="fi-FI" dirty="0"/>
              <a:t>Suojavälineet tehtävän mukaan</a:t>
            </a:r>
          </a:p>
          <a:p>
            <a:pPr lvl="1"/>
            <a:r>
              <a:rPr lang="fi-FI" dirty="0"/>
              <a:t>Kooltaan sopivat varusteet, myös pienikokoisille</a:t>
            </a:r>
          </a:p>
          <a:p>
            <a:pPr lvl="1"/>
            <a:r>
              <a:rPr lang="fi-FI" dirty="0"/>
              <a:t>Huomioidaan koneiden vaara-alue</a:t>
            </a:r>
          </a:p>
          <a:p>
            <a:r>
              <a:rPr lang="fi-FI" sz="2000" b="1" dirty="0"/>
              <a:t>Valvonta</a:t>
            </a:r>
          </a:p>
          <a:p>
            <a:pPr lvl="1"/>
            <a:r>
              <a:rPr lang="fi-FI" dirty="0"/>
              <a:t>Työnjohdon valvonta</a:t>
            </a:r>
          </a:p>
          <a:p>
            <a:pPr lvl="1"/>
            <a:r>
              <a:rPr lang="fi-FI" dirty="0"/>
              <a:t>Jalkamiesten havainnointi työkoneista</a:t>
            </a:r>
          </a:p>
          <a:p>
            <a:pPr lvl="2"/>
            <a:r>
              <a:rPr lang="fi-FI" sz="1600" dirty="0"/>
              <a:t>Hyödynnetään kamerateknologiaa</a:t>
            </a:r>
          </a:p>
          <a:p>
            <a:r>
              <a:rPr lang="fi-FI" sz="2000" b="1" dirty="0"/>
              <a:t>Kommunikointi</a:t>
            </a:r>
          </a:p>
          <a:p>
            <a:pPr lvl="1"/>
            <a:r>
              <a:rPr lang="fi-FI" dirty="0"/>
              <a:t>Pyydä apua</a:t>
            </a:r>
          </a:p>
          <a:p>
            <a:pPr lvl="1"/>
            <a:r>
              <a:rPr lang="fi-FI" dirty="0"/>
              <a:t>Yhteistyö, huomioidaan positiiviset asiat ja onnistumiset</a:t>
            </a:r>
          </a:p>
          <a:p>
            <a:pPr lvl="1"/>
            <a:r>
              <a:rPr lang="fi-FI" dirty="0"/>
              <a:t>Tapahtumista oppiminen, käydään yhdessä läpi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901A0E-3829-F49F-32CA-6E1E19E6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F6376B-E284-0051-5100-67CC57C1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067E17-5BCD-FB4A-DD55-35909139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457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11F68C-E0ED-43AB-5DCC-659FC41C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599139-77B9-3EB6-21E2-2B8CE995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93AD0E-3B51-157C-3620-468D6712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8</a:t>
            </a:fld>
            <a:endParaRPr lang="fi-FI" noProof="0"/>
          </a:p>
        </p:txBody>
      </p:sp>
      <p:pic>
        <p:nvPicPr>
          <p:cNvPr id="8" name="Sisällön paikkamerkki 12">
            <a:extLst>
              <a:ext uri="{FF2B5EF4-FFF2-40B4-BE49-F238E27FC236}">
                <a16:creationId xmlns:a16="http://schemas.microsoft.com/office/drawing/2014/main" id="{A3FB4CA4-0087-18A2-6AFD-F9419F04F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651" y="76569"/>
            <a:ext cx="5309629" cy="6704861"/>
          </a:xfr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914EBBA-D3D8-B0AD-ABE1-8707D091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47" y="1052736"/>
            <a:ext cx="5482436" cy="523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45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C48DF-E98F-97EA-52E0-D72A5270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Liikkumisturvallisuuteen liittyvien tapaturmien torjunta, workshopin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BE0E86-151F-CAB1-1CD8-92F27CC626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b="1" dirty="0"/>
              <a:t>Kulkureitit ja työtasot</a:t>
            </a:r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i-FI" dirty="0"/>
              <a:t>Riittävä valaistus</a:t>
            </a:r>
          </a:p>
          <a:p>
            <a:pPr lvl="1"/>
            <a:r>
              <a:rPr lang="fi-FI" dirty="0"/>
              <a:t>Työtasojen kunto</a:t>
            </a:r>
          </a:p>
          <a:p>
            <a:pPr lvl="2"/>
            <a:r>
              <a:rPr lang="fi-FI" sz="1600" dirty="0"/>
              <a:t>Levittäjän tason putsaus</a:t>
            </a:r>
          </a:p>
          <a:p>
            <a:pPr lvl="2"/>
            <a:r>
              <a:rPr lang="fi-FI" sz="1600" dirty="0"/>
              <a:t>Irtotavarat paikalleen</a:t>
            </a:r>
          </a:p>
          <a:p>
            <a:pPr lvl="1"/>
            <a:r>
              <a:rPr lang="fi-FI" dirty="0"/>
              <a:t>Koneisiin ja asemille hyvät kulkuväylät</a:t>
            </a:r>
          </a:p>
          <a:p>
            <a:pPr lvl="2"/>
            <a:r>
              <a:rPr lang="fi-FI" sz="1600" dirty="0"/>
              <a:t>Selkeys ja siisteys</a:t>
            </a:r>
          </a:p>
          <a:p>
            <a:pPr lvl="2"/>
            <a:r>
              <a:rPr lang="fi-FI" sz="1600" dirty="0"/>
              <a:t>Käsijohteet ja kaiteet kunnossa</a:t>
            </a:r>
          </a:p>
          <a:p>
            <a:pPr lvl="1"/>
            <a:r>
              <a:rPr lang="fi-FI" dirty="0"/>
              <a:t>Työmaiden kulkureittien hiekoittaminen – ennakointi, huomioidaan myös koneiden läheisyydessä</a:t>
            </a:r>
          </a:p>
          <a:p>
            <a:pPr lvl="1"/>
            <a:r>
              <a:rPr lang="fi-FI" dirty="0"/>
              <a:t>Oikoreittien käytön sijaan käytetään virallisia kulkureittejä esim. polkuja tai tonttiliittymiä</a:t>
            </a:r>
          </a:p>
          <a:p>
            <a:pPr lvl="1"/>
            <a:r>
              <a:rPr lang="fi-FI" dirty="0"/>
              <a:t>Kasojen päällä kulkeminen ei pitäisi olla tarpeen, esim. näytteenotossa tulee käyttää oikeita välineitä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CE7D2A-7637-EE8E-DCBF-CEA6A1640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b="1" dirty="0"/>
              <a:t>Koneista laskeutuminen</a:t>
            </a:r>
          </a:p>
          <a:p>
            <a:pPr lvl="1"/>
            <a:r>
              <a:rPr lang="fi-FI" dirty="0">
                <a:cs typeface="Calibri" panose="020F0502020204030204" pitchFamily="34" charset="0"/>
              </a:rPr>
              <a:t>Kolmipisteote – kolme raajaa yhtäaikaisesti kiinni koneessa</a:t>
            </a:r>
          </a:p>
          <a:p>
            <a:pPr lvl="1"/>
            <a:r>
              <a:rPr lang="fi-FI" dirty="0">
                <a:cs typeface="Calibri" panose="020F0502020204030204" pitchFamily="34" charset="0"/>
              </a:rPr>
              <a:t>Epätasaisen alustan huomiointi</a:t>
            </a:r>
          </a:p>
          <a:p>
            <a:pPr lvl="1"/>
            <a:r>
              <a:rPr lang="fi-FI" dirty="0">
                <a:cs typeface="Calibri" panose="020F0502020204030204" pitchFamily="34" charset="0"/>
              </a:rPr>
              <a:t>Laskeudutaan takaperin</a:t>
            </a:r>
          </a:p>
          <a:p>
            <a:pPr lvl="1"/>
            <a:r>
              <a:rPr lang="fi-FI" dirty="0">
                <a:cs typeface="Calibri" panose="020F0502020204030204" pitchFamily="34" charset="0"/>
              </a:rPr>
              <a:t>Ei hypitä</a:t>
            </a:r>
          </a:p>
          <a:p>
            <a:pPr lvl="1"/>
            <a:r>
              <a:rPr lang="fi-FI" dirty="0">
                <a:cs typeface="Calibri" panose="020F0502020204030204" pitchFamily="34" charset="0"/>
              </a:rPr>
              <a:t>Riittävästi askeltasoja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D3F1D7-EB95-330A-2414-2CA73C2C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15.3.2023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1316D3-A5CF-304E-ED1E-907C5210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INFRA ry</a:t>
            </a:r>
            <a:endParaRPr lang="fi-FI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BA4D2A-2114-8381-76CD-D52F9876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3679631"/>
      </p:ext>
    </p:extLst>
  </p:cSld>
  <p:clrMapOvr>
    <a:masterClrMapping/>
  </p:clrMapOvr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48573EC4-09F0-4A62-82E4-DC4D8127D445}" vid="{6A60A832-C4D4-4C4D-92C6-CAEB57AF0CB9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014acb-5982-45af-9031-0c69662cd1d9">
      <Terms xmlns="http://schemas.microsoft.com/office/infopath/2007/PartnerControls"/>
    </lcf76f155ced4ddcb4097134ff3c332f>
    <TaxCatchAll xmlns="43c9e15e-bd43-4a56-886a-0606003668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BC4176AC7F514C896F10211120B6AC" ma:contentTypeVersion="16" ma:contentTypeDescription="Luo uusi asiakirja." ma:contentTypeScope="" ma:versionID="6ea524d5fad20432be15dfd7c6e2cae2">
  <xsd:schema xmlns:xsd="http://www.w3.org/2001/XMLSchema" xmlns:xs="http://www.w3.org/2001/XMLSchema" xmlns:p="http://schemas.microsoft.com/office/2006/metadata/properties" xmlns:ns2="c7014acb-5982-45af-9031-0c69662cd1d9" xmlns:ns3="43c9e15e-bd43-4a56-886a-0606003668ab" targetNamespace="http://schemas.microsoft.com/office/2006/metadata/properties" ma:root="true" ma:fieldsID="dd5e74cd38c1b2c83f57cf03e677d5f5" ns2:_="" ns3:_="">
    <xsd:import namespace="c7014acb-5982-45af-9031-0c69662cd1d9"/>
    <xsd:import namespace="43c9e15e-bd43-4a56-886a-060600366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14acb-5982-45af-9031-0c69662cd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9e15e-bd43-4a56-886a-0606003668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45ad8-6420-4f26-a7e4-b46d86d6591d}" ma:internalName="TaxCatchAll" ma:showField="CatchAllData" ma:web="43c9e15e-bd43-4a56-886a-0606003668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E24035-1E14-4969-9854-84415B551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94A662-315A-4767-A871-95F64AC76510}">
  <ds:schemaRefs>
    <ds:schemaRef ds:uri="http://purl.org/dc/elements/1.1/"/>
    <ds:schemaRef ds:uri="http://schemas.openxmlformats.org/package/2006/metadata/core-properties"/>
    <ds:schemaRef ds:uri="c7014acb-5982-45af-9031-0c69662cd1d9"/>
    <ds:schemaRef ds:uri="43c9e15e-bd43-4a56-886a-0606003668a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D201CC-91E7-4DFF-92B2-CD891CA23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14acb-5982-45af-9031-0c69662cd1d9"/>
    <ds:schemaRef ds:uri="43c9e15e-bd43-4a56-886a-060600366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INFRA ppt pohja</Template>
  <TotalTime>376</TotalTime>
  <Words>614</Words>
  <Application>Microsoft Office PowerPoint</Application>
  <PresentationFormat>Laajakuva</PresentationFormat>
  <Paragraphs>150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Demi</vt:lpstr>
      <vt:lpstr>Calibri</vt:lpstr>
      <vt:lpstr>RT rakennusteollisuus</vt:lpstr>
      <vt:lpstr>Yleisimpiä työterveys- ja tapaturmavaaroja – workshop</vt:lpstr>
      <vt:lpstr>Vahingoittunut ruumiinosa, vuonna 2021</vt:lpstr>
      <vt:lpstr>Tapaturmatyyppi, vuonna 2021</vt:lpstr>
      <vt:lpstr>Jakaudutaan 8 ryhmään</vt:lpstr>
      <vt:lpstr>WORKSHOPIN TULOKSET Torjuntakeinoja yleisimpiin tapaturmiin </vt:lpstr>
      <vt:lpstr>PowerPoint-esitys</vt:lpstr>
      <vt:lpstr>Käsiin kohdistuvien tapaturmien torjuntakeinoja, workshopin tulokset</vt:lpstr>
      <vt:lpstr>PowerPoint-esitys</vt:lpstr>
      <vt:lpstr>Liikkumisturvallisuuteen liittyvien tapaturmien torjunta, workshopin tulokset</vt:lpstr>
      <vt:lpstr>Liikkumisturvallisuuteen liittyvien tapaturmien torjuntakeinoja, workshopin tulokset</vt:lpstr>
      <vt:lpstr>Liikkumisturvallisuuteen liittyvien tapaturmien torjunta, workshopin tulokset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Yleisimpiä työterveys- ja tapaturmavaaroja – workshop</dc:title>
  <dc:creator>Kaskiala Kati</dc:creator>
  <cp:lastModifiedBy>Kaskiala Kati</cp:lastModifiedBy>
  <cp:revision>1</cp:revision>
  <cp:lastPrinted>2023-03-14T12:54:51Z</cp:lastPrinted>
  <dcterms:created xsi:type="dcterms:W3CDTF">2023-03-14T11:45:15Z</dcterms:created>
  <dcterms:modified xsi:type="dcterms:W3CDTF">2023-03-15T12:13:21Z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0x010100BBBC4176AC7F514C896F10211120B6AC</vt:lpwstr>
  </property>
  <property fmtid="{D5CDD505-2E9C-101B-9397-08002B2CF9AE}" pid="3" name="MediaServiceImageTags">
    <vt:lpwstr/>
  </property>
</Properties>
</file>