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342" r:id="rId5"/>
    <p:sldId id="335" r:id="rId6"/>
    <p:sldId id="337" r:id="rId7"/>
    <p:sldId id="338" r:id="rId8"/>
    <p:sldId id="339" r:id="rId9"/>
    <p:sldId id="336" r:id="rId10"/>
    <p:sldId id="344" r:id="rId11"/>
    <p:sldId id="348" r:id="rId12"/>
    <p:sldId id="347" r:id="rId13"/>
    <p:sldId id="275" r:id="rId14"/>
    <p:sldId id="366" r:id="rId15"/>
    <p:sldId id="298" r:id="rId16"/>
    <p:sldId id="309" r:id="rId17"/>
    <p:sldId id="277" r:id="rId18"/>
    <p:sldId id="365" r:id="rId19"/>
    <p:sldId id="354" r:id="rId20"/>
    <p:sldId id="351" r:id="rId21"/>
    <p:sldId id="356" r:id="rId22"/>
    <p:sldId id="352" r:id="rId23"/>
    <p:sldId id="359" r:id="rId24"/>
    <p:sldId id="264" r:id="rId25"/>
    <p:sldId id="341" r:id="rId2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EBA2E9-E7E4-4E24-A4E0-A4C84B1898D7}" v="617" dt="2023-03-12T23:35:19.0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4" autoAdjust="0"/>
    <p:restoredTop sz="87458" autoAdjust="0"/>
  </p:normalViewPr>
  <p:slideViewPr>
    <p:cSldViewPr snapToGrid="0">
      <p:cViewPr varScale="1">
        <p:scale>
          <a:sx n="139" d="100"/>
          <a:sy n="139" d="100"/>
        </p:scale>
        <p:origin x="375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9" d="100"/>
          <a:sy n="119" d="100"/>
        </p:scale>
        <p:origin x="506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ku Tujunen" userId="d9f851db-4e1e-4d80-8dc7-3e2d6aa88e3d" providerId="ADAL" clId="{49EBA2E9-E7E4-4E24-A4E0-A4C84B1898D7}"/>
    <pc:docChg chg="undo redo custSel addSld delSld modSld sldOrd addSection delSection">
      <pc:chgData name="Riku Tujunen" userId="d9f851db-4e1e-4d80-8dc7-3e2d6aa88e3d" providerId="ADAL" clId="{49EBA2E9-E7E4-4E24-A4E0-A4C84B1898D7}" dt="2023-03-12T23:40:02.130" v="13939" actId="20577"/>
      <pc:docMkLst>
        <pc:docMk/>
      </pc:docMkLst>
      <pc:sldChg chg="delSp modSp mod ord modAnim">
        <pc:chgData name="Riku Tujunen" userId="d9f851db-4e1e-4d80-8dc7-3e2d6aa88e3d" providerId="ADAL" clId="{49EBA2E9-E7E4-4E24-A4E0-A4C84B1898D7}" dt="2023-03-12T23:32:39.559" v="13800"/>
        <pc:sldMkLst>
          <pc:docMk/>
          <pc:sldMk cId="3367396110" sldId="264"/>
        </pc:sldMkLst>
        <pc:spChg chg="mod topLvl">
          <ac:chgData name="Riku Tujunen" userId="d9f851db-4e1e-4d80-8dc7-3e2d6aa88e3d" providerId="ADAL" clId="{49EBA2E9-E7E4-4E24-A4E0-A4C84B1898D7}" dt="2023-03-12T23:21:34.472" v="13712" actId="207"/>
          <ac:spMkLst>
            <pc:docMk/>
            <pc:sldMk cId="3367396110" sldId="264"/>
            <ac:spMk id="5" creationId="{5172478F-8A33-4F1A-4857-8A63412BF12B}"/>
          </ac:spMkLst>
        </pc:spChg>
        <pc:spChg chg="mod topLvl">
          <ac:chgData name="Riku Tujunen" userId="d9f851db-4e1e-4d80-8dc7-3e2d6aa88e3d" providerId="ADAL" clId="{49EBA2E9-E7E4-4E24-A4E0-A4C84B1898D7}" dt="2023-03-12T23:21:50.600" v="13714" actId="207"/>
          <ac:spMkLst>
            <pc:docMk/>
            <pc:sldMk cId="3367396110" sldId="264"/>
            <ac:spMk id="6" creationId="{B9AF87EE-0EC7-F288-A105-E35CC9FFE805}"/>
          </ac:spMkLst>
        </pc:spChg>
        <pc:spChg chg="mod topLvl">
          <ac:chgData name="Riku Tujunen" userId="d9f851db-4e1e-4d80-8dc7-3e2d6aa88e3d" providerId="ADAL" clId="{49EBA2E9-E7E4-4E24-A4E0-A4C84B1898D7}" dt="2023-03-12T23:21:46.345" v="13713" actId="207"/>
          <ac:spMkLst>
            <pc:docMk/>
            <pc:sldMk cId="3367396110" sldId="264"/>
            <ac:spMk id="7" creationId="{056972B6-BCEA-483B-6955-62574F292B12}"/>
          </ac:spMkLst>
        </pc:spChg>
        <pc:spChg chg="mod topLvl">
          <ac:chgData name="Riku Tujunen" userId="d9f851db-4e1e-4d80-8dc7-3e2d6aa88e3d" providerId="ADAL" clId="{49EBA2E9-E7E4-4E24-A4E0-A4C84B1898D7}" dt="2023-03-12T23:22:12.607" v="13715" actId="207"/>
          <ac:spMkLst>
            <pc:docMk/>
            <pc:sldMk cId="3367396110" sldId="264"/>
            <ac:spMk id="8" creationId="{9A5C6271-F2FE-A4A1-F9E9-6472326E7F98}"/>
          </ac:spMkLst>
        </pc:spChg>
        <pc:spChg chg="mod topLvl">
          <ac:chgData name="Riku Tujunen" userId="d9f851db-4e1e-4d80-8dc7-3e2d6aa88e3d" providerId="ADAL" clId="{49EBA2E9-E7E4-4E24-A4E0-A4C84B1898D7}" dt="2023-03-12T23:22:12.607" v="13715" actId="207"/>
          <ac:spMkLst>
            <pc:docMk/>
            <pc:sldMk cId="3367396110" sldId="264"/>
            <ac:spMk id="9" creationId="{84290A24-B6BF-A6EE-45D2-15197C41659F}"/>
          </ac:spMkLst>
        </pc:spChg>
        <pc:grpChg chg="del mod">
          <ac:chgData name="Riku Tujunen" userId="d9f851db-4e1e-4d80-8dc7-3e2d6aa88e3d" providerId="ADAL" clId="{49EBA2E9-E7E4-4E24-A4E0-A4C84B1898D7}" dt="2023-03-11T23:42:57.604" v="10015" actId="165"/>
          <ac:grpSpMkLst>
            <pc:docMk/>
            <pc:sldMk cId="3367396110" sldId="264"/>
            <ac:grpSpMk id="3" creationId="{15B249CA-4A2B-05AA-5F0D-8807E95515C6}"/>
          </ac:grpSpMkLst>
        </pc:grpChg>
        <pc:graphicFrameChg chg="del">
          <ac:chgData name="Riku Tujunen" userId="d9f851db-4e1e-4d80-8dc7-3e2d6aa88e3d" providerId="ADAL" clId="{49EBA2E9-E7E4-4E24-A4E0-A4C84B1898D7}" dt="2023-03-11T23:42:42.851" v="10014" actId="18245"/>
          <ac:graphicFrameMkLst>
            <pc:docMk/>
            <pc:sldMk cId="3367396110" sldId="264"/>
            <ac:graphicFrameMk id="4" creationId="{725AB3D0-6381-7AA0-D36A-5E79416DBF18}"/>
          </ac:graphicFrameMkLst>
        </pc:graphicFrameChg>
      </pc:sldChg>
      <pc:sldChg chg="modSp mod">
        <pc:chgData name="Riku Tujunen" userId="d9f851db-4e1e-4d80-8dc7-3e2d6aa88e3d" providerId="ADAL" clId="{49EBA2E9-E7E4-4E24-A4E0-A4C84B1898D7}" dt="2023-03-09T23:17:57.967" v="1540" actId="6549"/>
        <pc:sldMkLst>
          <pc:docMk/>
          <pc:sldMk cId="3243765155" sldId="275"/>
        </pc:sldMkLst>
        <pc:spChg chg="mod">
          <ac:chgData name="Riku Tujunen" userId="d9f851db-4e1e-4d80-8dc7-3e2d6aa88e3d" providerId="ADAL" clId="{49EBA2E9-E7E4-4E24-A4E0-A4C84B1898D7}" dt="2023-03-09T23:17:57.967" v="1540" actId="6549"/>
          <ac:spMkLst>
            <pc:docMk/>
            <pc:sldMk cId="3243765155" sldId="275"/>
            <ac:spMk id="5" creationId="{EC9C17FE-0905-B99A-8EA5-DAA7EDE1EE2F}"/>
          </ac:spMkLst>
        </pc:spChg>
      </pc:sldChg>
      <pc:sldChg chg="modSp mod modNotesTx">
        <pc:chgData name="Riku Tujunen" userId="d9f851db-4e1e-4d80-8dc7-3e2d6aa88e3d" providerId="ADAL" clId="{49EBA2E9-E7E4-4E24-A4E0-A4C84B1898D7}" dt="2023-03-12T23:39:07.903" v="13933" actId="20577"/>
        <pc:sldMkLst>
          <pc:docMk/>
          <pc:sldMk cId="543927152" sldId="277"/>
        </pc:sldMkLst>
        <pc:spChg chg="mod">
          <ac:chgData name="Riku Tujunen" userId="d9f851db-4e1e-4d80-8dc7-3e2d6aa88e3d" providerId="ADAL" clId="{49EBA2E9-E7E4-4E24-A4E0-A4C84B1898D7}" dt="2023-03-12T21:36:53.269" v="10666" actId="6549"/>
          <ac:spMkLst>
            <pc:docMk/>
            <pc:sldMk cId="543927152" sldId="277"/>
            <ac:spMk id="3" creationId="{B71AA772-E65D-4356-7967-8D5ADC8D7631}"/>
          </ac:spMkLst>
        </pc:spChg>
      </pc:sldChg>
      <pc:sldChg chg="addSp modSp mod modAnim modNotesTx">
        <pc:chgData name="Riku Tujunen" userId="d9f851db-4e1e-4d80-8dc7-3e2d6aa88e3d" providerId="ADAL" clId="{49EBA2E9-E7E4-4E24-A4E0-A4C84B1898D7}" dt="2023-03-12T23:35:01.833" v="13810"/>
        <pc:sldMkLst>
          <pc:docMk/>
          <pc:sldMk cId="2660598961" sldId="298"/>
        </pc:sldMkLst>
        <pc:spChg chg="mod">
          <ac:chgData name="Riku Tujunen" userId="d9f851db-4e1e-4d80-8dc7-3e2d6aa88e3d" providerId="ADAL" clId="{49EBA2E9-E7E4-4E24-A4E0-A4C84B1898D7}" dt="2023-03-12T22:38:30.999" v="13211" actId="20577"/>
          <ac:spMkLst>
            <pc:docMk/>
            <pc:sldMk cId="2660598961" sldId="298"/>
            <ac:spMk id="3" creationId="{3E6F295C-C7A5-361A-EB35-CF46C9558CB3}"/>
          </ac:spMkLst>
        </pc:spChg>
        <pc:spChg chg="mod">
          <ac:chgData name="Riku Tujunen" userId="d9f851db-4e1e-4d80-8dc7-3e2d6aa88e3d" providerId="ADAL" clId="{49EBA2E9-E7E4-4E24-A4E0-A4C84B1898D7}" dt="2023-03-12T22:41:39.738" v="13426" actId="1076"/>
          <ac:spMkLst>
            <pc:docMk/>
            <pc:sldMk cId="2660598961" sldId="298"/>
            <ac:spMk id="4" creationId="{C10535D9-A0C6-15BC-A544-DF035749881F}"/>
          </ac:spMkLst>
        </pc:spChg>
        <pc:spChg chg="mod">
          <ac:chgData name="Riku Tujunen" userId="d9f851db-4e1e-4d80-8dc7-3e2d6aa88e3d" providerId="ADAL" clId="{49EBA2E9-E7E4-4E24-A4E0-A4C84B1898D7}" dt="2023-03-12T22:40:57.631" v="13423" actId="1076"/>
          <ac:spMkLst>
            <pc:docMk/>
            <pc:sldMk cId="2660598961" sldId="298"/>
            <ac:spMk id="5" creationId="{A29FEB70-1ECE-A5A1-E10D-02C7D1CFD1D3}"/>
          </ac:spMkLst>
        </pc:spChg>
        <pc:spChg chg="add mod">
          <ac:chgData name="Riku Tujunen" userId="d9f851db-4e1e-4d80-8dc7-3e2d6aa88e3d" providerId="ADAL" clId="{49EBA2E9-E7E4-4E24-A4E0-A4C84B1898D7}" dt="2023-03-12T22:41:15.015" v="13425" actId="1076"/>
          <ac:spMkLst>
            <pc:docMk/>
            <pc:sldMk cId="2660598961" sldId="298"/>
            <ac:spMk id="6" creationId="{E3FD0434-2619-1B7B-ECE1-8220A76D9B18}"/>
          </ac:spMkLst>
        </pc:spChg>
        <pc:spChg chg="add mod">
          <ac:chgData name="Riku Tujunen" userId="d9f851db-4e1e-4d80-8dc7-3e2d6aa88e3d" providerId="ADAL" clId="{49EBA2E9-E7E4-4E24-A4E0-A4C84B1898D7}" dt="2023-03-12T22:41:39.738" v="13426" actId="1076"/>
          <ac:spMkLst>
            <pc:docMk/>
            <pc:sldMk cId="2660598961" sldId="298"/>
            <ac:spMk id="7" creationId="{DC773FE1-0204-5E04-E8FA-18B7ACBA73B5}"/>
          </ac:spMkLst>
        </pc:spChg>
        <pc:spChg chg="mod">
          <ac:chgData name="Riku Tujunen" userId="d9f851db-4e1e-4d80-8dc7-3e2d6aa88e3d" providerId="ADAL" clId="{49EBA2E9-E7E4-4E24-A4E0-A4C84B1898D7}" dt="2023-03-12T22:41:10.613" v="13424" actId="1076"/>
          <ac:spMkLst>
            <pc:docMk/>
            <pc:sldMk cId="2660598961" sldId="298"/>
            <ac:spMk id="8" creationId="{71FDD108-54CA-A816-9F25-CA5FACBF2FE0}"/>
          </ac:spMkLst>
        </pc:spChg>
        <pc:spChg chg="mod">
          <ac:chgData name="Riku Tujunen" userId="d9f851db-4e1e-4d80-8dc7-3e2d6aa88e3d" providerId="ADAL" clId="{49EBA2E9-E7E4-4E24-A4E0-A4C84B1898D7}" dt="2023-03-12T22:41:39.738" v="13426" actId="1076"/>
          <ac:spMkLst>
            <pc:docMk/>
            <pc:sldMk cId="2660598961" sldId="298"/>
            <ac:spMk id="9" creationId="{96526377-B2EC-D62C-673D-73D3B536BED1}"/>
          </ac:spMkLst>
        </pc:spChg>
      </pc:sldChg>
      <pc:sldChg chg="del">
        <pc:chgData name="Riku Tujunen" userId="d9f851db-4e1e-4d80-8dc7-3e2d6aa88e3d" providerId="ADAL" clId="{49EBA2E9-E7E4-4E24-A4E0-A4C84B1898D7}" dt="2023-03-12T23:20:56.845" v="13709" actId="47"/>
        <pc:sldMkLst>
          <pc:docMk/>
          <pc:sldMk cId="4085046469" sldId="304"/>
        </pc:sldMkLst>
      </pc:sldChg>
      <pc:sldChg chg="del">
        <pc:chgData name="Riku Tujunen" userId="d9f851db-4e1e-4d80-8dc7-3e2d6aa88e3d" providerId="ADAL" clId="{49EBA2E9-E7E4-4E24-A4E0-A4C84B1898D7}" dt="2023-03-12T23:20:56.845" v="13709" actId="47"/>
        <pc:sldMkLst>
          <pc:docMk/>
          <pc:sldMk cId="4011352145" sldId="305"/>
        </pc:sldMkLst>
      </pc:sldChg>
      <pc:sldChg chg="del">
        <pc:chgData name="Riku Tujunen" userId="d9f851db-4e1e-4d80-8dc7-3e2d6aa88e3d" providerId="ADAL" clId="{49EBA2E9-E7E4-4E24-A4E0-A4C84B1898D7}" dt="2023-03-12T23:20:56.845" v="13709" actId="47"/>
        <pc:sldMkLst>
          <pc:docMk/>
          <pc:sldMk cId="2138660317" sldId="306"/>
        </pc:sldMkLst>
      </pc:sldChg>
      <pc:sldChg chg="del">
        <pc:chgData name="Riku Tujunen" userId="d9f851db-4e1e-4d80-8dc7-3e2d6aa88e3d" providerId="ADAL" clId="{49EBA2E9-E7E4-4E24-A4E0-A4C84B1898D7}" dt="2023-03-12T23:20:56.845" v="13709" actId="47"/>
        <pc:sldMkLst>
          <pc:docMk/>
          <pc:sldMk cId="2836596257" sldId="307"/>
        </pc:sldMkLst>
      </pc:sldChg>
      <pc:sldChg chg="modSp mod modAnim">
        <pc:chgData name="Riku Tujunen" userId="d9f851db-4e1e-4d80-8dc7-3e2d6aa88e3d" providerId="ADAL" clId="{49EBA2E9-E7E4-4E24-A4E0-A4C84B1898D7}" dt="2023-03-12T23:33:58.736" v="13807" actId="14100"/>
        <pc:sldMkLst>
          <pc:docMk/>
          <pc:sldMk cId="2105123274" sldId="309"/>
        </pc:sldMkLst>
        <pc:spChg chg="mod">
          <ac:chgData name="Riku Tujunen" userId="d9f851db-4e1e-4d80-8dc7-3e2d6aa88e3d" providerId="ADAL" clId="{49EBA2E9-E7E4-4E24-A4E0-A4C84B1898D7}" dt="2023-03-12T23:33:58.736" v="13807" actId="14100"/>
          <ac:spMkLst>
            <pc:docMk/>
            <pc:sldMk cId="2105123274" sldId="309"/>
            <ac:spMk id="13" creationId="{4FBB11A1-FC06-138A-F48E-76EC91CF5D0A}"/>
          </ac:spMkLst>
        </pc:spChg>
        <pc:spChg chg="mod">
          <ac:chgData name="Riku Tujunen" userId="d9f851db-4e1e-4d80-8dc7-3e2d6aa88e3d" providerId="ADAL" clId="{49EBA2E9-E7E4-4E24-A4E0-A4C84B1898D7}" dt="2023-03-12T23:33:46.047" v="13804" actId="1076"/>
          <ac:spMkLst>
            <pc:docMk/>
            <pc:sldMk cId="2105123274" sldId="309"/>
            <ac:spMk id="17" creationId="{4738F03C-CF28-719E-A6B9-166FC9EC4127}"/>
          </ac:spMkLst>
        </pc:spChg>
      </pc:sldChg>
      <pc:sldChg chg="modSp del mod">
        <pc:chgData name="Riku Tujunen" userId="d9f851db-4e1e-4d80-8dc7-3e2d6aa88e3d" providerId="ADAL" clId="{49EBA2E9-E7E4-4E24-A4E0-A4C84B1898D7}" dt="2023-03-12T22:37:35.462" v="13197" actId="47"/>
        <pc:sldMkLst>
          <pc:docMk/>
          <pc:sldMk cId="3791764133" sldId="311"/>
        </pc:sldMkLst>
        <pc:spChg chg="mod">
          <ac:chgData name="Riku Tujunen" userId="d9f851db-4e1e-4d80-8dc7-3e2d6aa88e3d" providerId="ADAL" clId="{49EBA2E9-E7E4-4E24-A4E0-A4C84B1898D7}" dt="2023-03-12T22:31:53.839" v="12831" actId="14100"/>
          <ac:spMkLst>
            <pc:docMk/>
            <pc:sldMk cId="3791764133" sldId="311"/>
            <ac:spMk id="4" creationId="{ABF37C53-C0CD-CFC9-6286-9337C22ECF78}"/>
          </ac:spMkLst>
        </pc:spChg>
      </pc:sldChg>
      <pc:sldChg chg="del">
        <pc:chgData name="Riku Tujunen" userId="d9f851db-4e1e-4d80-8dc7-3e2d6aa88e3d" providerId="ADAL" clId="{49EBA2E9-E7E4-4E24-A4E0-A4C84B1898D7}" dt="2023-03-09T22:18:14.534" v="1103" actId="2696"/>
        <pc:sldMkLst>
          <pc:docMk/>
          <pc:sldMk cId="1425502140" sldId="316"/>
        </pc:sldMkLst>
      </pc:sldChg>
      <pc:sldChg chg="add del">
        <pc:chgData name="Riku Tujunen" userId="d9f851db-4e1e-4d80-8dc7-3e2d6aa88e3d" providerId="ADAL" clId="{49EBA2E9-E7E4-4E24-A4E0-A4C84B1898D7}" dt="2023-03-11T08:13:35.220" v="4711" actId="47"/>
        <pc:sldMkLst>
          <pc:docMk/>
          <pc:sldMk cId="1808864997" sldId="316"/>
        </pc:sldMkLst>
      </pc:sldChg>
      <pc:sldChg chg="del">
        <pc:chgData name="Riku Tujunen" userId="d9f851db-4e1e-4d80-8dc7-3e2d6aa88e3d" providerId="ADAL" clId="{49EBA2E9-E7E4-4E24-A4E0-A4C84B1898D7}" dt="2023-03-09T22:13:08.042" v="1022" actId="47"/>
        <pc:sldMkLst>
          <pc:docMk/>
          <pc:sldMk cId="3459443727" sldId="317"/>
        </pc:sldMkLst>
      </pc:sldChg>
      <pc:sldChg chg="del">
        <pc:chgData name="Riku Tujunen" userId="d9f851db-4e1e-4d80-8dc7-3e2d6aa88e3d" providerId="ADAL" clId="{49EBA2E9-E7E4-4E24-A4E0-A4C84B1898D7}" dt="2023-03-12T23:20:56.845" v="13709" actId="47"/>
        <pc:sldMkLst>
          <pc:docMk/>
          <pc:sldMk cId="3982823531" sldId="319"/>
        </pc:sldMkLst>
      </pc:sldChg>
      <pc:sldChg chg="del">
        <pc:chgData name="Riku Tujunen" userId="d9f851db-4e1e-4d80-8dc7-3e2d6aa88e3d" providerId="ADAL" clId="{49EBA2E9-E7E4-4E24-A4E0-A4C84B1898D7}" dt="2023-03-12T23:20:56.845" v="13709" actId="47"/>
        <pc:sldMkLst>
          <pc:docMk/>
          <pc:sldMk cId="2281062875" sldId="320"/>
        </pc:sldMkLst>
      </pc:sldChg>
      <pc:sldChg chg="del">
        <pc:chgData name="Riku Tujunen" userId="d9f851db-4e1e-4d80-8dc7-3e2d6aa88e3d" providerId="ADAL" clId="{49EBA2E9-E7E4-4E24-A4E0-A4C84B1898D7}" dt="2023-03-12T23:20:56.845" v="13709" actId="47"/>
        <pc:sldMkLst>
          <pc:docMk/>
          <pc:sldMk cId="485368092" sldId="321"/>
        </pc:sldMkLst>
      </pc:sldChg>
      <pc:sldChg chg="del">
        <pc:chgData name="Riku Tujunen" userId="d9f851db-4e1e-4d80-8dc7-3e2d6aa88e3d" providerId="ADAL" clId="{49EBA2E9-E7E4-4E24-A4E0-A4C84B1898D7}" dt="2023-03-12T23:20:56.845" v="13709" actId="47"/>
        <pc:sldMkLst>
          <pc:docMk/>
          <pc:sldMk cId="3270494305" sldId="322"/>
        </pc:sldMkLst>
      </pc:sldChg>
      <pc:sldChg chg="del">
        <pc:chgData name="Riku Tujunen" userId="d9f851db-4e1e-4d80-8dc7-3e2d6aa88e3d" providerId="ADAL" clId="{49EBA2E9-E7E4-4E24-A4E0-A4C84B1898D7}" dt="2023-03-12T23:20:56.845" v="13709" actId="47"/>
        <pc:sldMkLst>
          <pc:docMk/>
          <pc:sldMk cId="3630583317" sldId="323"/>
        </pc:sldMkLst>
      </pc:sldChg>
      <pc:sldChg chg="del">
        <pc:chgData name="Riku Tujunen" userId="d9f851db-4e1e-4d80-8dc7-3e2d6aa88e3d" providerId="ADAL" clId="{49EBA2E9-E7E4-4E24-A4E0-A4C84B1898D7}" dt="2023-03-12T23:20:56.845" v="13709" actId="47"/>
        <pc:sldMkLst>
          <pc:docMk/>
          <pc:sldMk cId="1197008854" sldId="324"/>
        </pc:sldMkLst>
      </pc:sldChg>
      <pc:sldChg chg="del">
        <pc:chgData name="Riku Tujunen" userId="d9f851db-4e1e-4d80-8dc7-3e2d6aa88e3d" providerId="ADAL" clId="{49EBA2E9-E7E4-4E24-A4E0-A4C84B1898D7}" dt="2023-03-12T23:20:56.845" v="13709" actId="47"/>
        <pc:sldMkLst>
          <pc:docMk/>
          <pc:sldMk cId="2401279646" sldId="325"/>
        </pc:sldMkLst>
      </pc:sldChg>
      <pc:sldChg chg="del">
        <pc:chgData name="Riku Tujunen" userId="d9f851db-4e1e-4d80-8dc7-3e2d6aa88e3d" providerId="ADAL" clId="{49EBA2E9-E7E4-4E24-A4E0-A4C84B1898D7}" dt="2023-03-12T23:20:56.845" v="13709" actId="47"/>
        <pc:sldMkLst>
          <pc:docMk/>
          <pc:sldMk cId="3323710288" sldId="326"/>
        </pc:sldMkLst>
      </pc:sldChg>
      <pc:sldChg chg="del">
        <pc:chgData name="Riku Tujunen" userId="d9f851db-4e1e-4d80-8dc7-3e2d6aa88e3d" providerId="ADAL" clId="{49EBA2E9-E7E4-4E24-A4E0-A4C84B1898D7}" dt="2023-03-12T23:20:56.845" v="13709" actId="47"/>
        <pc:sldMkLst>
          <pc:docMk/>
          <pc:sldMk cId="1688292406" sldId="327"/>
        </pc:sldMkLst>
      </pc:sldChg>
      <pc:sldChg chg="del">
        <pc:chgData name="Riku Tujunen" userId="d9f851db-4e1e-4d80-8dc7-3e2d6aa88e3d" providerId="ADAL" clId="{49EBA2E9-E7E4-4E24-A4E0-A4C84B1898D7}" dt="2023-03-12T23:20:56.845" v="13709" actId="47"/>
        <pc:sldMkLst>
          <pc:docMk/>
          <pc:sldMk cId="1971394333" sldId="328"/>
        </pc:sldMkLst>
      </pc:sldChg>
      <pc:sldChg chg="del">
        <pc:chgData name="Riku Tujunen" userId="d9f851db-4e1e-4d80-8dc7-3e2d6aa88e3d" providerId="ADAL" clId="{49EBA2E9-E7E4-4E24-A4E0-A4C84B1898D7}" dt="2023-03-12T23:20:56.845" v="13709" actId="47"/>
        <pc:sldMkLst>
          <pc:docMk/>
          <pc:sldMk cId="425938884" sldId="329"/>
        </pc:sldMkLst>
      </pc:sldChg>
      <pc:sldChg chg="del">
        <pc:chgData name="Riku Tujunen" userId="d9f851db-4e1e-4d80-8dc7-3e2d6aa88e3d" providerId="ADAL" clId="{49EBA2E9-E7E4-4E24-A4E0-A4C84B1898D7}" dt="2023-03-12T23:20:56.845" v="13709" actId="47"/>
        <pc:sldMkLst>
          <pc:docMk/>
          <pc:sldMk cId="2605875492" sldId="330"/>
        </pc:sldMkLst>
      </pc:sldChg>
      <pc:sldChg chg="del">
        <pc:chgData name="Riku Tujunen" userId="d9f851db-4e1e-4d80-8dc7-3e2d6aa88e3d" providerId="ADAL" clId="{49EBA2E9-E7E4-4E24-A4E0-A4C84B1898D7}" dt="2023-03-12T23:20:56.845" v="13709" actId="47"/>
        <pc:sldMkLst>
          <pc:docMk/>
          <pc:sldMk cId="513103841" sldId="331"/>
        </pc:sldMkLst>
      </pc:sldChg>
      <pc:sldChg chg="del">
        <pc:chgData name="Riku Tujunen" userId="d9f851db-4e1e-4d80-8dc7-3e2d6aa88e3d" providerId="ADAL" clId="{49EBA2E9-E7E4-4E24-A4E0-A4C84B1898D7}" dt="2023-03-12T23:20:56.845" v="13709" actId="47"/>
        <pc:sldMkLst>
          <pc:docMk/>
          <pc:sldMk cId="762039323" sldId="332"/>
        </pc:sldMkLst>
      </pc:sldChg>
      <pc:sldChg chg="del">
        <pc:chgData name="Riku Tujunen" userId="d9f851db-4e1e-4d80-8dc7-3e2d6aa88e3d" providerId="ADAL" clId="{49EBA2E9-E7E4-4E24-A4E0-A4C84B1898D7}" dt="2023-03-12T23:19:20.849" v="13708" actId="47"/>
        <pc:sldMkLst>
          <pc:docMk/>
          <pc:sldMk cId="1441599675" sldId="333"/>
        </pc:sldMkLst>
      </pc:sldChg>
      <pc:sldChg chg="add del">
        <pc:chgData name="Riku Tujunen" userId="d9f851db-4e1e-4d80-8dc7-3e2d6aa88e3d" providerId="ADAL" clId="{49EBA2E9-E7E4-4E24-A4E0-A4C84B1898D7}" dt="2023-03-12T23:20:56.845" v="13709" actId="47"/>
        <pc:sldMkLst>
          <pc:docMk/>
          <pc:sldMk cId="3382274657" sldId="334"/>
        </pc:sldMkLst>
      </pc:sldChg>
      <pc:sldChg chg="add">
        <pc:chgData name="Riku Tujunen" userId="d9f851db-4e1e-4d80-8dc7-3e2d6aa88e3d" providerId="ADAL" clId="{49EBA2E9-E7E4-4E24-A4E0-A4C84B1898D7}" dt="2023-03-12T23:24:21.231" v="13794"/>
        <pc:sldMkLst>
          <pc:docMk/>
          <pc:sldMk cId="1911643150" sldId="335"/>
        </pc:sldMkLst>
      </pc:sldChg>
      <pc:sldChg chg="modSp add del mod">
        <pc:chgData name="Riku Tujunen" userId="d9f851db-4e1e-4d80-8dc7-3e2d6aa88e3d" providerId="ADAL" clId="{49EBA2E9-E7E4-4E24-A4E0-A4C84B1898D7}" dt="2023-03-12T23:24:18.103" v="13793" actId="2696"/>
        <pc:sldMkLst>
          <pc:docMk/>
          <pc:sldMk cId="1973255320" sldId="335"/>
        </pc:sldMkLst>
        <pc:spChg chg="mod">
          <ac:chgData name="Riku Tujunen" userId="d9f851db-4e1e-4d80-8dc7-3e2d6aa88e3d" providerId="ADAL" clId="{49EBA2E9-E7E4-4E24-A4E0-A4C84B1898D7}" dt="2023-03-09T21:53:54.385" v="24"/>
          <ac:spMkLst>
            <pc:docMk/>
            <pc:sldMk cId="1973255320" sldId="335"/>
            <ac:spMk id="4" creationId="{D5556166-3D8B-D8B4-A4E8-E604BB1A1235}"/>
          </ac:spMkLst>
        </pc:spChg>
        <pc:spChg chg="mod">
          <ac:chgData name="Riku Tujunen" userId="d9f851db-4e1e-4d80-8dc7-3e2d6aa88e3d" providerId="ADAL" clId="{49EBA2E9-E7E4-4E24-A4E0-A4C84B1898D7}" dt="2023-03-09T23:17:49.702" v="1539" actId="6549"/>
          <ac:spMkLst>
            <pc:docMk/>
            <pc:sldMk cId="1973255320" sldId="335"/>
            <ac:spMk id="5" creationId="{EC9C17FE-0905-B99A-8EA5-DAA7EDE1EE2F}"/>
          </ac:spMkLst>
        </pc:spChg>
      </pc:sldChg>
      <pc:sldChg chg="addSp delSp modSp new del mod ord modAnim modNotesTx">
        <pc:chgData name="Riku Tujunen" userId="d9f851db-4e1e-4d80-8dc7-3e2d6aa88e3d" providerId="ADAL" clId="{49EBA2E9-E7E4-4E24-A4E0-A4C84B1898D7}" dt="2023-03-12T23:24:18.103" v="13793" actId="2696"/>
        <pc:sldMkLst>
          <pc:docMk/>
          <pc:sldMk cId="1622501796" sldId="336"/>
        </pc:sldMkLst>
        <pc:spChg chg="mod">
          <ac:chgData name="Riku Tujunen" userId="d9f851db-4e1e-4d80-8dc7-3e2d6aa88e3d" providerId="ADAL" clId="{49EBA2E9-E7E4-4E24-A4E0-A4C84B1898D7}" dt="2023-03-11T10:09:27.669" v="7799" actId="113"/>
          <ac:spMkLst>
            <pc:docMk/>
            <pc:sldMk cId="1622501796" sldId="336"/>
            <ac:spMk id="2" creationId="{D4A3D5BE-DCE6-5C57-6AF4-CD517AFB6AFF}"/>
          </ac:spMkLst>
        </pc:spChg>
        <pc:spChg chg="del">
          <ac:chgData name="Riku Tujunen" userId="d9f851db-4e1e-4d80-8dc7-3e2d6aa88e3d" providerId="ADAL" clId="{49EBA2E9-E7E4-4E24-A4E0-A4C84B1898D7}" dt="2023-03-09T21:54:52.747" v="26" actId="478"/>
          <ac:spMkLst>
            <pc:docMk/>
            <pc:sldMk cId="1622501796" sldId="336"/>
            <ac:spMk id="3" creationId="{BDCD40D1-7DB8-8422-9B08-5DBAB21088FB}"/>
          </ac:spMkLst>
        </pc:spChg>
        <pc:spChg chg="add mod">
          <ac:chgData name="Riku Tujunen" userId="d9f851db-4e1e-4d80-8dc7-3e2d6aa88e3d" providerId="ADAL" clId="{49EBA2E9-E7E4-4E24-A4E0-A4C84B1898D7}" dt="2023-03-09T21:55:45.884" v="34" actId="1076"/>
          <ac:spMkLst>
            <pc:docMk/>
            <pc:sldMk cId="1622501796" sldId="336"/>
            <ac:spMk id="4" creationId="{18F1C56C-5ABC-8EBC-0B90-0FBEA4D3C207}"/>
          </ac:spMkLst>
        </pc:spChg>
        <pc:spChg chg="add mod">
          <ac:chgData name="Riku Tujunen" userId="d9f851db-4e1e-4d80-8dc7-3e2d6aa88e3d" providerId="ADAL" clId="{49EBA2E9-E7E4-4E24-A4E0-A4C84B1898D7}" dt="2023-03-09T21:55:45.884" v="34" actId="1076"/>
          <ac:spMkLst>
            <pc:docMk/>
            <pc:sldMk cId="1622501796" sldId="336"/>
            <ac:spMk id="5" creationId="{2160F888-727D-2039-7F4F-CACBB4F89E77}"/>
          </ac:spMkLst>
        </pc:spChg>
        <pc:spChg chg="add mod">
          <ac:chgData name="Riku Tujunen" userId="d9f851db-4e1e-4d80-8dc7-3e2d6aa88e3d" providerId="ADAL" clId="{49EBA2E9-E7E4-4E24-A4E0-A4C84B1898D7}" dt="2023-03-09T21:55:45.884" v="34" actId="1076"/>
          <ac:spMkLst>
            <pc:docMk/>
            <pc:sldMk cId="1622501796" sldId="336"/>
            <ac:spMk id="6" creationId="{BE75818A-1DF7-52E7-0EAC-FA51A020FD92}"/>
          </ac:spMkLst>
        </pc:spChg>
        <pc:spChg chg="add mod">
          <ac:chgData name="Riku Tujunen" userId="d9f851db-4e1e-4d80-8dc7-3e2d6aa88e3d" providerId="ADAL" clId="{49EBA2E9-E7E4-4E24-A4E0-A4C84B1898D7}" dt="2023-03-09T21:55:45.884" v="34" actId="1076"/>
          <ac:spMkLst>
            <pc:docMk/>
            <pc:sldMk cId="1622501796" sldId="336"/>
            <ac:spMk id="7" creationId="{60330486-B23C-25E7-21BB-4FA4FD90C9E5}"/>
          </ac:spMkLst>
        </pc:spChg>
        <pc:spChg chg="add mod">
          <ac:chgData name="Riku Tujunen" userId="d9f851db-4e1e-4d80-8dc7-3e2d6aa88e3d" providerId="ADAL" clId="{49EBA2E9-E7E4-4E24-A4E0-A4C84B1898D7}" dt="2023-03-09T21:55:45.884" v="34" actId="1076"/>
          <ac:spMkLst>
            <pc:docMk/>
            <pc:sldMk cId="1622501796" sldId="336"/>
            <ac:spMk id="8" creationId="{76C4A434-48B1-B993-D855-D7A25065844C}"/>
          </ac:spMkLst>
        </pc:spChg>
        <pc:spChg chg="add mod">
          <ac:chgData name="Riku Tujunen" userId="d9f851db-4e1e-4d80-8dc7-3e2d6aa88e3d" providerId="ADAL" clId="{49EBA2E9-E7E4-4E24-A4E0-A4C84B1898D7}" dt="2023-03-09T21:55:45.884" v="34" actId="1076"/>
          <ac:spMkLst>
            <pc:docMk/>
            <pc:sldMk cId="1622501796" sldId="336"/>
            <ac:spMk id="9" creationId="{BABFE707-467C-E909-E1D4-52AD948BD9CC}"/>
          </ac:spMkLst>
        </pc:spChg>
        <pc:spChg chg="add mod">
          <ac:chgData name="Riku Tujunen" userId="d9f851db-4e1e-4d80-8dc7-3e2d6aa88e3d" providerId="ADAL" clId="{49EBA2E9-E7E4-4E24-A4E0-A4C84B1898D7}" dt="2023-03-09T23:19:52.782" v="1601" actId="6549"/>
          <ac:spMkLst>
            <pc:docMk/>
            <pc:sldMk cId="1622501796" sldId="336"/>
            <ac:spMk id="16" creationId="{08A6E303-62B5-F65F-50B7-25C4D43CCCF0}"/>
          </ac:spMkLst>
        </pc:spChg>
        <pc:spChg chg="add mod">
          <ac:chgData name="Riku Tujunen" userId="d9f851db-4e1e-4d80-8dc7-3e2d6aa88e3d" providerId="ADAL" clId="{49EBA2E9-E7E4-4E24-A4E0-A4C84B1898D7}" dt="2023-03-09T21:55:45.884" v="34" actId="1076"/>
          <ac:spMkLst>
            <pc:docMk/>
            <pc:sldMk cId="1622501796" sldId="336"/>
            <ac:spMk id="17" creationId="{979BF7A4-C2B5-8B4C-64D3-DB716ED7E526}"/>
          </ac:spMkLst>
        </pc:spChg>
        <pc:spChg chg="add mod">
          <ac:chgData name="Riku Tujunen" userId="d9f851db-4e1e-4d80-8dc7-3e2d6aa88e3d" providerId="ADAL" clId="{49EBA2E9-E7E4-4E24-A4E0-A4C84B1898D7}" dt="2023-03-09T21:55:45.884" v="34" actId="1076"/>
          <ac:spMkLst>
            <pc:docMk/>
            <pc:sldMk cId="1622501796" sldId="336"/>
            <ac:spMk id="18" creationId="{23B539E8-0D6C-23E7-9EE2-E813404310AE}"/>
          </ac:spMkLst>
        </pc:spChg>
        <pc:spChg chg="add mod">
          <ac:chgData name="Riku Tujunen" userId="d9f851db-4e1e-4d80-8dc7-3e2d6aa88e3d" providerId="ADAL" clId="{49EBA2E9-E7E4-4E24-A4E0-A4C84B1898D7}" dt="2023-03-09T21:56:16.221" v="36" actId="14100"/>
          <ac:spMkLst>
            <pc:docMk/>
            <pc:sldMk cId="1622501796" sldId="336"/>
            <ac:spMk id="19" creationId="{DFBF3445-77BE-9871-04B3-940A02238F2D}"/>
          </ac:spMkLst>
        </pc:spChg>
        <pc:spChg chg="add mod">
          <ac:chgData name="Riku Tujunen" userId="d9f851db-4e1e-4d80-8dc7-3e2d6aa88e3d" providerId="ADAL" clId="{49EBA2E9-E7E4-4E24-A4E0-A4C84B1898D7}" dt="2023-03-09T21:55:45.884" v="34" actId="1076"/>
          <ac:spMkLst>
            <pc:docMk/>
            <pc:sldMk cId="1622501796" sldId="336"/>
            <ac:spMk id="20" creationId="{8B57F5EC-0285-97AC-A4C4-6AB902C401B4}"/>
          </ac:spMkLst>
        </pc:spChg>
        <pc:spChg chg="add del mod">
          <ac:chgData name="Riku Tujunen" userId="d9f851db-4e1e-4d80-8dc7-3e2d6aa88e3d" providerId="ADAL" clId="{49EBA2E9-E7E4-4E24-A4E0-A4C84B1898D7}" dt="2023-03-09T23:19:51.432" v="1600" actId="478"/>
          <ac:spMkLst>
            <pc:docMk/>
            <pc:sldMk cId="1622501796" sldId="336"/>
            <ac:spMk id="21" creationId="{922FBCCA-22A9-B404-2262-08D3FD7D643E}"/>
          </ac:spMkLst>
        </pc:spChg>
        <pc:spChg chg="add mod">
          <ac:chgData name="Riku Tujunen" userId="d9f851db-4e1e-4d80-8dc7-3e2d6aa88e3d" providerId="ADAL" clId="{49EBA2E9-E7E4-4E24-A4E0-A4C84B1898D7}" dt="2023-03-09T23:19:54.307" v="1602" actId="6549"/>
          <ac:spMkLst>
            <pc:docMk/>
            <pc:sldMk cId="1622501796" sldId="336"/>
            <ac:spMk id="22" creationId="{327A3C93-D7EC-CDE9-341E-66C8892ADBFD}"/>
          </ac:spMkLst>
        </pc:spChg>
        <pc:spChg chg="add del mod">
          <ac:chgData name="Riku Tujunen" userId="d9f851db-4e1e-4d80-8dc7-3e2d6aa88e3d" providerId="ADAL" clId="{49EBA2E9-E7E4-4E24-A4E0-A4C84B1898D7}" dt="2023-03-09T21:56:32.327" v="38"/>
          <ac:spMkLst>
            <pc:docMk/>
            <pc:sldMk cId="1622501796" sldId="336"/>
            <ac:spMk id="27" creationId="{ED9D1050-9070-621D-C3D0-26F58C5AE1DF}"/>
          </ac:spMkLst>
        </pc:spChg>
        <pc:spChg chg="add del mod">
          <ac:chgData name="Riku Tujunen" userId="d9f851db-4e1e-4d80-8dc7-3e2d6aa88e3d" providerId="ADAL" clId="{49EBA2E9-E7E4-4E24-A4E0-A4C84B1898D7}" dt="2023-03-09T21:56:32.327" v="38"/>
          <ac:spMkLst>
            <pc:docMk/>
            <pc:sldMk cId="1622501796" sldId="336"/>
            <ac:spMk id="28" creationId="{9310FE24-519B-399A-D7D9-405C2D9058A7}"/>
          </ac:spMkLst>
        </pc:spChg>
        <pc:spChg chg="add del mod">
          <ac:chgData name="Riku Tujunen" userId="d9f851db-4e1e-4d80-8dc7-3e2d6aa88e3d" providerId="ADAL" clId="{49EBA2E9-E7E4-4E24-A4E0-A4C84B1898D7}" dt="2023-03-09T21:56:32.327" v="38"/>
          <ac:spMkLst>
            <pc:docMk/>
            <pc:sldMk cId="1622501796" sldId="336"/>
            <ac:spMk id="29" creationId="{4C1814E5-9F2A-932B-740F-4B6B4992A160}"/>
          </ac:spMkLst>
        </pc:spChg>
        <pc:spChg chg="add del mod">
          <ac:chgData name="Riku Tujunen" userId="d9f851db-4e1e-4d80-8dc7-3e2d6aa88e3d" providerId="ADAL" clId="{49EBA2E9-E7E4-4E24-A4E0-A4C84B1898D7}" dt="2023-03-09T21:56:32.327" v="38"/>
          <ac:spMkLst>
            <pc:docMk/>
            <pc:sldMk cId="1622501796" sldId="336"/>
            <ac:spMk id="30" creationId="{6E1380A7-CB87-2AF1-3E27-4B8455EBA813}"/>
          </ac:spMkLst>
        </pc:spChg>
        <pc:spChg chg="add del mod">
          <ac:chgData name="Riku Tujunen" userId="d9f851db-4e1e-4d80-8dc7-3e2d6aa88e3d" providerId="ADAL" clId="{49EBA2E9-E7E4-4E24-A4E0-A4C84B1898D7}" dt="2023-03-09T21:56:32.327" v="38"/>
          <ac:spMkLst>
            <pc:docMk/>
            <pc:sldMk cId="1622501796" sldId="336"/>
            <ac:spMk id="31" creationId="{F33455EC-8181-4BB5-50F5-AAA99AA92FFD}"/>
          </ac:spMkLst>
        </pc:spChg>
        <pc:spChg chg="add del mod">
          <ac:chgData name="Riku Tujunen" userId="d9f851db-4e1e-4d80-8dc7-3e2d6aa88e3d" providerId="ADAL" clId="{49EBA2E9-E7E4-4E24-A4E0-A4C84B1898D7}" dt="2023-03-09T21:56:32.327" v="38"/>
          <ac:spMkLst>
            <pc:docMk/>
            <pc:sldMk cId="1622501796" sldId="336"/>
            <ac:spMk id="32" creationId="{690F7F4C-DCC6-0708-8BF6-74488A212AAA}"/>
          </ac:spMkLst>
        </pc:spChg>
        <pc:spChg chg="add del mod">
          <ac:chgData name="Riku Tujunen" userId="d9f851db-4e1e-4d80-8dc7-3e2d6aa88e3d" providerId="ADAL" clId="{49EBA2E9-E7E4-4E24-A4E0-A4C84B1898D7}" dt="2023-03-09T21:56:32.327" v="38"/>
          <ac:spMkLst>
            <pc:docMk/>
            <pc:sldMk cId="1622501796" sldId="336"/>
            <ac:spMk id="39" creationId="{C689219D-B40C-4929-9896-D8DBDBC75C6F}"/>
          </ac:spMkLst>
        </pc:spChg>
        <pc:spChg chg="add del mod">
          <ac:chgData name="Riku Tujunen" userId="d9f851db-4e1e-4d80-8dc7-3e2d6aa88e3d" providerId="ADAL" clId="{49EBA2E9-E7E4-4E24-A4E0-A4C84B1898D7}" dt="2023-03-09T21:56:32.327" v="38"/>
          <ac:spMkLst>
            <pc:docMk/>
            <pc:sldMk cId="1622501796" sldId="336"/>
            <ac:spMk id="40" creationId="{86EDF695-D2EA-B056-BDBF-A83CC108F247}"/>
          </ac:spMkLst>
        </pc:spChg>
        <pc:spChg chg="add del mod">
          <ac:chgData name="Riku Tujunen" userId="d9f851db-4e1e-4d80-8dc7-3e2d6aa88e3d" providerId="ADAL" clId="{49EBA2E9-E7E4-4E24-A4E0-A4C84B1898D7}" dt="2023-03-09T21:56:32.327" v="38"/>
          <ac:spMkLst>
            <pc:docMk/>
            <pc:sldMk cId="1622501796" sldId="336"/>
            <ac:spMk id="41" creationId="{3672ECDA-9CBA-A751-7BC3-FD30647CCD38}"/>
          </ac:spMkLst>
        </pc:spChg>
        <pc:spChg chg="add del mod">
          <ac:chgData name="Riku Tujunen" userId="d9f851db-4e1e-4d80-8dc7-3e2d6aa88e3d" providerId="ADAL" clId="{49EBA2E9-E7E4-4E24-A4E0-A4C84B1898D7}" dt="2023-03-09T21:56:32.327" v="38"/>
          <ac:spMkLst>
            <pc:docMk/>
            <pc:sldMk cId="1622501796" sldId="336"/>
            <ac:spMk id="42" creationId="{320011A7-8557-E397-6851-0E753015BD6C}"/>
          </ac:spMkLst>
        </pc:spChg>
        <pc:spChg chg="add del mod">
          <ac:chgData name="Riku Tujunen" userId="d9f851db-4e1e-4d80-8dc7-3e2d6aa88e3d" providerId="ADAL" clId="{49EBA2E9-E7E4-4E24-A4E0-A4C84B1898D7}" dt="2023-03-09T21:56:32.327" v="38"/>
          <ac:spMkLst>
            <pc:docMk/>
            <pc:sldMk cId="1622501796" sldId="336"/>
            <ac:spMk id="43" creationId="{9287B179-B365-B06E-0F4A-C57FB15DB148}"/>
          </ac:spMkLst>
        </pc:spChg>
        <pc:spChg chg="add del mod">
          <ac:chgData name="Riku Tujunen" userId="d9f851db-4e1e-4d80-8dc7-3e2d6aa88e3d" providerId="ADAL" clId="{49EBA2E9-E7E4-4E24-A4E0-A4C84B1898D7}" dt="2023-03-09T21:56:32.327" v="38"/>
          <ac:spMkLst>
            <pc:docMk/>
            <pc:sldMk cId="1622501796" sldId="336"/>
            <ac:spMk id="44" creationId="{90F667C5-435B-D248-7245-CE39B4EC1E4B}"/>
          </ac:spMkLst>
        </pc:spChg>
        <pc:spChg chg="add del mod">
          <ac:chgData name="Riku Tujunen" userId="d9f851db-4e1e-4d80-8dc7-3e2d6aa88e3d" providerId="ADAL" clId="{49EBA2E9-E7E4-4E24-A4E0-A4C84B1898D7}" dt="2023-03-09T21:56:32.327" v="38"/>
          <ac:spMkLst>
            <pc:docMk/>
            <pc:sldMk cId="1622501796" sldId="336"/>
            <ac:spMk id="45" creationId="{A3AA0235-0F15-5B66-125A-63998C69DBD2}"/>
          </ac:spMkLst>
        </pc:spChg>
        <pc:spChg chg="add mod">
          <ac:chgData name="Riku Tujunen" userId="d9f851db-4e1e-4d80-8dc7-3e2d6aa88e3d" providerId="ADAL" clId="{49EBA2E9-E7E4-4E24-A4E0-A4C84B1898D7}" dt="2023-03-09T23:39:57.423" v="3218" actId="208"/>
          <ac:spMkLst>
            <pc:docMk/>
            <pc:sldMk cId="1622501796" sldId="336"/>
            <ac:spMk id="46" creationId="{0D019F73-3DEE-E2F1-0641-ED0129E16AD3}"/>
          </ac:spMkLst>
        </pc:spChg>
        <pc:spChg chg="add mod">
          <ac:chgData name="Riku Tujunen" userId="d9f851db-4e1e-4d80-8dc7-3e2d6aa88e3d" providerId="ADAL" clId="{49EBA2E9-E7E4-4E24-A4E0-A4C84B1898D7}" dt="2023-03-09T23:41:15.846" v="3231" actId="1076"/>
          <ac:spMkLst>
            <pc:docMk/>
            <pc:sldMk cId="1622501796" sldId="336"/>
            <ac:spMk id="47" creationId="{048CD21D-2EA7-4C62-CCCB-7B4AF949672E}"/>
          </ac:spMkLst>
        </pc:spChg>
        <pc:spChg chg="add mod">
          <ac:chgData name="Riku Tujunen" userId="d9f851db-4e1e-4d80-8dc7-3e2d6aa88e3d" providerId="ADAL" clId="{49EBA2E9-E7E4-4E24-A4E0-A4C84B1898D7}" dt="2023-03-09T23:41:21.403" v="3232" actId="1076"/>
          <ac:spMkLst>
            <pc:docMk/>
            <pc:sldMk cId="1622501796" sldId="336"/>
            <ac:spMk id="48" creationId="{86FDED1A-B453-9FE5-2134-19CD70D510D1}"/>
          </ac:spMkLst>
        </pc:spChg>
        <pc:cxnChg chg="add mod">
          <ac:chgData name="Riku Tujunen" userId="d9f851db-4e1e-4d80-8dc7-3e2d6aa88e3d" providerId="ADAL" clId="{49EBA2E9-E7E4-4E24-A4E0-A4C84B1898D7}" dt="2023-03-09T21:55:45.884" v="34" actId="1076"/>
          <ac:cxnSpMkLst>
            <pc:docMk/>
            <pc:sldMk cId="1622501796" sldId="336"/>
            <ac:cxnSpMk id="10" creationId="{723B9D3B-96FC-8CE8-90D5-D780FEFFE5BD}"/>
          </ac:cxnSpMkLst>
        </pc:cxnChg>
        <pc:cxnChg chg="add mod">
          <ac:chgData name="Riku Tujunen" userId="d9f851db-4e1e-4d80-8dc7-3e2d6aa88e3d" providerId="ADAL" clId="{49EBA2E9-E7E4-4E24-A4E0-A4C84B1898D7}" dt="2023-03-09T21:55:45.884" v="34" actId="1076"/>
          <ac:cxnSpMkLst>
            <pc:docMk/>
            <pc:sldMk cId="1622501796" sldId="336"/>
            <ac:cxnSpMk id="11" creationId="{5FA0417E-D39B-F5DC-9CFF-DC48B03CFE4A}"/>
          </ac:cxnSpMkLst>
        </pc:cxnChg>
        <pc:cxnChg chg="add mod">
          <ac:chgData name="Riku Tujunen" userId="d9f851db-4e1e-4d80-8dc7-3e2d6aa88e3d" providerId="ADAL" clId="{49EBA2E9-E7E4-4E24-A4E0-A4C84B1898D7}" dt="2023-03-09T21:55:45.884" v="34" actId="1076"/>
          <ac:cxnSpMkLst>
            <pc:docMk/>
            <pc:sldMk cId="1622501796" sldId="336"/>
            <ac:cxnSpMk id="12" creationId="{D0C2308C-B2D4-2FE5-1573-4AB77C65B71F}"/>
          </ac:cxnSpMkLst>
        </pc:cxnChg>
        <pc:cxnChg chg="add mod">
          <ac:chgData name="Riku Tujunen" userId="d9f851db-4e1e-4d80-8dc7-3e2d6aa88e3d" providerId="ADAL" clId="{49EBA2E9-E7E4-4E24-A4E0-A4C84B1898D7}" dt="2023-03-09T21:55:45.884" v="34" actId="1076"/>
          <ac:cxnSpMkLst>
            <pc:docMk/>
            <pc:sldMk cId="1622501796" sldId="336"/>
            <ac:cxnSpMk id="13" creationId="{02218143-565E-F229-D53D-1C492D84143F}"/>
          </ac:cxnSpMkLst>
        </pc:cxnChg>
        <pc:cxnChg chg="add mod">
          <ac:chgData name="Riku Tujunen" userId="d9f851db-4e1e-4d80-8dc7-3e2d6aa88e3d" providerId="ADAL" clId="{49EBA2E9-E7E4-4E24-A4E0-A4C84B1898D7}" dt="2023-03-09T21:55:45.884" v="34" actId="1076"/>
          <ac:cxnSpMkLst>
            <pc:docMk/>
            <pc:sldMk cId="1622501796" sldId="336"/>
            <ac:cxnSpMk id="14" creationId="{FC1AB33E-A96A-86F4-C5E7-924575F55CAA}"/>
          </ac:cxnSpMkLst>
        </pc:cxnChg>
        <pc:cxnChg chg="add mod">
          <ac:chgData name="Riku Tujunen" userId="d9f851db-4e1e-4d80-8dc7-3e2d6aa88e3d" providerId="ADAL" clId="{49EBA2E9-E7E4-4E24-A4E0-A4C84B1898D7}" dt="2023-03-09T21:55:45.884" v="34" actId="1076"/>
          <ac:cxnSpMkLst>
            <pc:docMk/>
            <pc:sldMk cId="1622501796" sldId="336"/>
            <ac:cxnSpMk id="15" creationId="{781BD599-3346-C60D-DE64-9C652623952D}"/>
          </ac:cxnSpMkLst>
        </pc:cxnChg>
        <pc:cxnChg chg="add del mod">
          <ac:chgData name="Riku Tujunen" userId="d9f851db-4e1e-4d80-8dc7-3e2d6aa88e3d" providerId="ADAL" clId="{49EBA2E9-E7E4-4E24-A4E0-A4C84B1898D7}" dt="2023-03-09T21:56:32.327" v="38"/>
          <ac:cxnSpMkLst>
            <pc:docMk/>
            <pc:sldMk cId="1622501796" sldId="336"/>
            <ac:cxnSpMk id="33" creationId="{05879DBC-FA9B-0660-8E77-42E0832D0B68}"/>
          </ac:cxnSpMkLst>
        </pc:cxnChg>
        <pc:cxnChg chg="add del mod">
          <ac:chgData name="Riku Tujunen" userId="d9f851db-4e1e-4d80-8dc7-3e2d6aa88e3d" providerId="ADAL" clId="{49EBA2E9-E7E4-4E24-A4E0-A4C84B1898D7}" dt="2023-03-09T21:56:32.327" v="38"/>
          <ac:cxnSpMkLst>
            <pc:docMk/>
            <pc:sldMk cId="1622501796" sldId="336"/>
            <ac:cxnSpMk id="34" creationId="{812A6480-D649-37DE-A328-65454DD22B18}"/>
          </ac:cxnSpMkLst>
        </pc:cxnChg>
        <pc:cxnChg chg="add del mod">
          <ac:chgData name="Riku Tujunen" userId="d9f851db-4e1e-4d80-8dc7-3e2d6aa88e3d" providerId="ADAL" clId="{49EBA2E9-E7E4-4E24-A4E0-A4C84B1898D7}" dt="2023-03-09T21:56:32.327" v="38"/>
          <ac:cxnSpMkLst>
            <pc:docMk/>
            <pc:sldMk cId="1622501796" sldId="336"/>
            <ac:cxnSpMk id="35" creationId="{9241A1E8-8962-06F1-4DFF-DAFB07D86722}"/>
          </ac:cxnSpMkLst>
        </pc:cxnChg>
        <pc:cxnChg chg="add del mod">
          <ac:chgData name="Riku Tujunen" userId="d9f851db-4e1e-4d80-8dc7-3e2d6aa88e3d" providerId="ADAL" clId="{49EBA2E9-E7E4-4E24-A4E0-A4C84B1898D7}" dt="2023-03-09T21:56:32.327" v="38"/>
          <ac:cxnSpMkLst>
            <pc:docMk/>
            <pc:sldMk cId="1622501796" sldId="336"/>
            <ac:cxnSpMk id="36" creationId="{88CB597D-7032-7B87-3E09-C23DF245F18A}"/>
          </ac:cxnSpMkLst>
        </pc:cxnChg>
        <pc:cxnChg chg="add del mod">
          <ac:chgData name="Riku Tujunen" userId="d9f851db-4e1e-4d80-8dc7-3e2d6aa88e3d" providerId="ADAL" clId="{49EBA2E9-E7E4-4E24-A4E0-A4C84B1898D7}" dt="2023-03-09T21:56:32.327" v="38"/>
          <ac:cxnSpMkLst>
            <pc:docMk/>
            <pc:sldMk cId="1622501796" sldId="336"/>
            <ac:cxnSpMk id="37" creationId="{1D03C9A8-225F-2A07-A727-719FA9E47BBB}"/>
          </ac:cxnSpMkLst>
        </pc:cxnChg>
        <pc:cxnChg chg="add del mod">
          <ac:chgData name="Riku Tujunen" userId="d9f851db-4e1e-4d80-8dc7-3e2d6aa88e3d" providerId="ADAL" clId="{49EBA2E9-E7E4-4E24-A4E0-A4C84B1898D7}" dt="2023-03-09T21:56:32.327" v="38"/>
          <ac:cxnSpMkLst>
            <pc:docMk/>
            <pc:sldMk cId="1622501796" sldId="336"/>
            <ac:cxnSpMk id="38" creationId="{02494ECB-8D1B-89A1-118A-EF9D144B5DD1}"/>
          </ac:cxnSpMkLst>
        </pc:cxnChg>
      </pc:sldChg>
      <pc:sldChg chg="add ord">
        <pc:chgData name="Riku Tujunen" userId="d9f851db-4e1e-4d80-8dc7-3e2d6aa88e3d" providerId="ADAL" clId="{49EBA2E9-E7E4-4E24-A4E0-A4C84B1898D7}" dt="2023-03-12T23:30:24.448" v="13796"/>
        <pc:sldMkLst>
          <pc:docMk/>
          <pc:sldMk cId="2502620865" sldId="336"/>
        </pc:sldMkLst>
      </pc:sldChg>
      <pc:sldChg chg="addSp delSp modSp new del mod modAnim">
        <pc:chgData name="Riku Tujunen" userId="d9f851db-4e1e-4d80-8dc7-3e2d6aa88e3d" providerId="ADAL" clId="{49EBA2E9-E7E4-4E24-A4E0-A4C84B1898D7}" dt="2023-03-12T23:24:18.103" v="13793" actId="2696"/>
        <pc:sldMkLst>
          <pc:docMk/>
          <pc:sldMk cId="174815925" sldId="337"/>
        </pc:sldMkLst>
        <pc:spChg chg="mod">
          <ac:chgData name="Riku Tujunen" userId="d9f851db-4e1e-4d80-8dc7-3e2d6aa88e3d" providerId="ADAL" clId="{49EBA2E9-E7E4-4E24-A4E0-A4C84B1898D7}" dt="2023-03-09T21:57:08.462" v="44"/>
          <ac:spMkLst>
            <pc:docMk/>
            <pc:sldMk cId="174815925" sldId="337"/>
            <ac:spMk id="2" creationId="{5ABBF8DF-5B96-68CC-94EB-FC6AFA5E26D7}"/>
          </ac:spMkLst>
        </pc:spChg>
        <pc:spChg chg="mod">
          <ac:chgData name="Riku Tujunen" userId="d9f851db-4e1e-4d80-8dc7-3e2d6aa88e3d" providerId="ADAL" clId="{49EBA2E9-E7E4-4E24-A4E0-A4C84B1898D7}" dt="2023-03-11T10:07:41.580" v="7759" actId="6549"/>
          <ac:spMkLst>
            <pc:docMk/>
            <pc:sldMk cId="174815925" sldId="337"/>
            <ac:spMk id="3" creationId="{1795489A-7597-D764-B2C5-736EFCC6C988}"/>
          </ac:spMkLst>
        </pc:spChg>
        <pc:spChg chg="add del mod">
          <ac:chgData name="Riku Tujunen" userId="d9f851db-4e1e-4d80-8dc7-3e2d6aa88e3d" providerId="ADAL" clId="{49EBA2E9-E7E4-4E24-A4E0-A4C84B1898D7}" dt="2023-03-09T22:09:23.797" v="661" actId="478"/>
          <ac:spMkLst>
            <pc:docMk/>
            <pc:sldMk cId="174815925" sldId="337"/>
            <ac:spMk id="4" creationId="{D0A9B03B-5D2A-705A-54D2-95FC68405ACE}"/>
          </ac:spMkLst>
        </pc:spChg>
        <pc:spChg chg="add del mod">
          <ac:chgData name="Riku Tujunen" userId="d9f851db-4e1e-4d80-8dc7-3e2d6aa88e3d" providerId="ADAL" clId="{49EBA2E9-E7E4-4E24-A4E0-A4C84B1898D7}" dt="2023-03-09T22:09:23.228" v="660" actId="478"/>
          <ac:spMkLst>
            <pc:docMk/>
            <pc:sldMk cId="174815925" sldId="337"/>
            <ac:spMk id="5" creationId="{EC62764D-54B8-1789-B5F3-259013EAC663}"/>
          </ac:spMkLst>
        </pc:spChg>
      </pc:sldChg>
      <pc:sldChg chg="add">
        <pc:chgData name="Riku Tujunen" userId="d9f851db-4e1e-4d80-8dc7-3e2d6aa88e3d" providerId="ADAL" clId="{49EBA2E9-E7E4-4E24-A4E0-A4C84B1898D7}" dt="2023-03-12T23:24:21.231" v="13794"/>
        <pc:sldMkLst>
          <pc:docMk/>
          <pc:sldMk cId="4291734182" sldId="337"/>
        </pc:sldMkLst>
      </pc:sldChg>
      <pc:sldChg chg="modSp new del mod modAnim">
        <pc:chgData name="Riku Tujunen" userId="d9f851db-4e1e-4d80-8dc7-3e2d6aa88e3d" providerId="ADAL" clId="{49EBA2E9-E7E4-4E24-A4E0-A4C84B1898D7}" dt="2023-03-12T23:24:18.103" v="13793" actId="2696"/>
        <pc:sldMkLst>
          <pc:docMk/>
          <pc:sldMk cId="1895550652" sldId="338"/>
        </pc:sldMkLst>
        <pc:spChg chg="mod">
          <ac:chgData name="Riku Tujunen" userId="d9f851db-4e1e-4d80-8dc7-3e2d6aa88e3d" providerId="ADAL" clId="{49EBA2E9-E7E4-4E24-A4E0-A4C84B1898D7}" dt="2023-03-09T22:09:07.863" v="658" actId="20577"/>
          <ac:spMkLst>
            <pc:docMk/>
            <pc:sldMk cId="1895550652" sldId="338"/>
            <ac:spMk id="2" creationId="{61B0A8BD-4246-ED0D-893E-EB643001D2AA}"/>
          </ac:spMkLst>
        </pc:spChg>
        <pc:spChg chg="mod">
          <ac:chgData name="Riku Tujunen" userId="d9f851db-4e1e-4d80-8dc7-3e2d6aa88e3d" providerId="ADAL" clId="{49EBA2E9-E7E4-4E24-A4E0-A4C84B1898D7}" dt="2023-03-11T08:14:46.518" v="4725" actId="20577"/>
          <ac:spMkLst>
            <pc:docMk/>
            <pc:sldMk cId="1895550652" sldId="338"/>
            <ac:spMk id="3" creationId="{D3D9CFBF-FE6E-4F33-663F-B71ECFA2B429}"/>
          </ac:spMkLst>
        </pc:spChg>
      </pc:sldChg>
      <pc:sldChg chg="add">
        <pc:chgData name="Riku Tujunen" userId="d9f851db-4e1e-4d80-8dc7-3e2d6aa88e3d" providerId="ADAL" clId="{49EBA2E9-E7E4-4E24-A4E0-A4C84B1898D7}" dt="2023-03-12T23:24:21.231" v="13794"/>
        <pc:sldMkLst>
          <pc:docMk/>
          <pc:sldMk cId="3906460976" sldId="338"/>
        </pc:sldMkLst>
      </pc:sldChg>
      <pc:sldChg chg="add">
        <pc:chgData name="Riku Tujunen" userId="d9f851db-4e1e-4d80-8dc7-3e2d6aa88e3d" providerId="ADAL" clId="{49EBA2E9-E7E4-4E24-A4E0-A4C84B1898D7}" dt="2023-03-12T23:24:21.231" v="13794"/>
        <pc:sldMkLst>
          <pc:docMk/>
          <pc:sldMk cId="716522186" sldId="339"/>
        </pc:sldMkLst>
      </pc:sldChg>
      <pc:sldChg chg="addSp modSp new del mod modAnim modNotesTx">
        <pc:chgData name="Riku Tujunen" userId="d9f851db-4e1e-4d80-8dc7-3e2d6aa88e3d" providerId="ADAL" clId="{49EBA2E9-E7E4-4E24-A4E0-A4C84B1898D7}" dt="2023-03-12T23:24:18.103" v="13793" actId="2696"/>
        <pc:sldMkLst>
          <pc:docMk/>
          <pc:sldMk cId="3371149243" sldId="339"/>
        </pc:sldMkLst>
        <pc:spChg chg="mod">
          <ac:chgData name="Riku Tujunen" userId="d9f851db-4e1e-4d80-8dc7-3e2d6aa88e3d" providerId="ADAL" clId="{49EBA2E9-E7E4-4E24-A4E0-A4C84B1898D7}" dt="2023-03-11T08:15:02.194" v="4729" actId="20577"/>
          <ac:spMkLst>
            <pc:docMk/>
            <pc:sldMk cId="3371149243" sldId="339"/>
            <ac:spMk id="2" creationId="{539CA70C-46DF-AECC-8B23-179389163F6A}"/>
          </ac:spMkLst>
        </pc:spChg>
        <pc:spChg chg="mod">
          <ac:chgData name="Riku Tujunen" userId="d9f851db-4e1e-4d80-8dc7-3e2d6aa88e3d" providerId="ADAL" clId="{49EBA2E9-E7E4-4E24-A4E0-A4C84B1898D7}" dt="2023-03-10T00:07:15.858" v="4703" actId="27636"/>
          <ac:spMkLst>
            <pc:docMk/>
            <pc:sldMk cId="3371149243" sldId="339"/>
            <ac:spMk id="3" creationId="{094CA500-18C7-53D8-8ED0-7687DBCFD38A}"/>
          </ac:spMkLst>
        </pc:spChg>
        <pc:spChg chg="add mod">
          <ac:chgData name="Riku Tujunen" userId="d9f851db-4e1e-4d80-8dc7-3e2d6aa88e3d" providerId="ADAL" clId="{49EBA2E9-E7E4-4E24-A4E0-A4C84B1898D7}" dt="2023-03-09T23:48:57.987" v="3401" actId="13822"/>
          <ac:spMkLst>
            <pc:docMk/>
            <pc:sldMk cId="3371149243" sldId="339"/>
            <ac:spMk id="4" creationId="{56A28814-3E82-D59F-B887-8F8D90648CB8}"/>
          </ac:spMkLst>
        </pc:spChg>
        <pc:spChg chg="add mod">
          <ac:chgData name="Riku Tujunen" userId="d9f851db-4e1e-4d80-8dc7-3e2d6aa88e3d" providerId="ADAL" clId="{49EBA2E9-E7E4-4E24-A4E0-A4C84B1898D7}" dt="2023-03-09T23:49:02.772" v="3403" actId="1076"/>
          <ac:spMkLst>
            <pc:docMk/>
            <pc:sldMk cId="3371149243" sldId="339"/>
            <ac:spMk id="5" creationId="{CE2AA84D-DD8E-6D9D-2A02-0AAB9909FB78}"/>
          </ac:spMkLst>
        </pc:spChg>
        <pc:spChg chg="add mod">
          <ac:chgData name="Riku Tujunen" userId="d9f851db-4e1e-4d80-8dc7-3e2d6aa88e3d" providerId="ADAL" clId="{49EBA2E9-E7E4-4E24-A4E0-A4C84B1898D7}" dt="2023-03-09T23:49:06.546" v="3405" actId="1076"/>
          <ac:spMkLst>
            <pc:docMk/>
            <pc:sldMk cId="3371149243" sldId="339"/>
            <ac:spMk id="6" creationId="{6CCE6585-3EF3-21AC-A9E6-B3D16BCAD1BC}"/>
          </ac:spMkLst>
        </pc:spChg>
        <pc:spChg chg="add mod">
          <ac:chgData name="Riku Tujunen" userId="d9f851db-4e1e-4d80-8dc7-3e2d6aa88e3d" providerId="ADAL" clId="{49EBA2E9-E7E4-4E24-A4E0-A4C84B1898D7}" dt="2023-03-11T09:02:32.400" v="5706" actId="1076"/>
          <ac:spMkLst>
            <pc:docMk/>
            <pc:sldMk cId="3371149243" sldId="339"/>
            <ac:spMk id="7" creationId="{058EB2F9-70C0-49FD-9DDF-EB4F963090EA}"/>
          </ac:spMkLst>
        </pc:spChg>
        <pc:spChg chg="add mod">
          <ac:chgData name="Riku Tujunen" userId="d9f851db-4e1e-4d80-8dc7-3e2d6aa88e3d" providerId="ADAL" clId="{49EBA2E9-E7E4-4E24-A4E0-A4C84B1898D7}" dt="2023-03-11T09:32:55.044" v="6542" actId="1076"/>
          <ac:spMkLst>
            <pc:docMk/>
            <pc:sldMk cId="3371149243" sldId="339"/>
            <ac:spMk id="8" creationId="{D8C5E6BA-FDE1-DE95-F85D-09E4B75C1BF8}"/>
          </ac:spMkLst>
        </pc:spChg>
        <pc:spChg chg="add mod">
          <ac:chgData name="Riku Tujunen" userId="d9f851db-4e1e-4d80-8dc7-3e2d6aa88e3d" providerId="ADAL" clId="{49EBA2E9-E7E4-4E24-A4E0-A4C84B1898D7}" dt="2023-03-11T09:32:55.269" v="6543" actId="1076"/>
          <ac:spMkLst>
            <pc:docMk/>
            <pc:sldMk cId="3371149243" sldId="339"/>
            <ac:spMk id="9" creationId="{645CB9E2-96C1-3114-3872-164D67AF3881}"/>
          </ac:spMkLst>
        </pc:spChg>
      </pc:sldChg>
      <pc:sldChg chg="modSp new del mod">
        <pc:chgData name="Riku Tujunen" userId="d9f851db-4e1e-4d80-8dc7-3e2d6aa88e3d" providerId="ADAL" clId="{49EBA2E9-E7E4-4E24-A4E0-A4C84B1898D7}" dt="2023-03-11T10:04:51.447" v="7629" actId="47"/>
        <pc:sldMkLst>
          <pc:docMk/>
          <pc:sldMk cId="3993733302" sldId="340"/>
        </pc:sldMkLst>
        <pc:spChg chg="mod">
          <ac:chgData name="Riku Tujunen" userId="d9f851db-4e1e-4d80-8dc7-3e2d6aa88e3d" providerId="ADAL" clId="{49EBA2E9-E7E4-4E24-A4E0-A4C84B1898D7}" dt="2023-03-09T23:43:02.370" v="3274" actId="20577"/>
          <ac:spMkLst>
            <pc:docMk/>
            <pc:sldMk cId="3993733302" sldId="340"/>
            <ac:spMk id="2" creationId="{3D9F3EC3-347F-8E44-D3CA-53A7494B934E}"/>
          </ac:spMkLst>
        </pc:spChg>
        <pc:spChg chg="mod">
          <ac:chgData name="Riku Tujunen" userId="d9f851db-4e1e-4d80-8dc7-3e2d6aa88e3d" providerId="ADAL" clId="{49EBA2E9-E7E4-4E24-A4E0-A4C84B1898D7}" dt="2023-03-11T09:51:58.117" v="7381" actId="20577"/>
          <ac:spMkLst>
            <pc:docMk/>
            <pc:sldMk cId="3993733302" sldId="340"/>
            <ac:spMk id="3" creationId="{A8EDDACD-06A3-9B6E-EAFE-E6A6C5A51F89}"/>
          </ac:spMkLst>
        </pc:spChg>
      </pc:sldChg>
      <pc:sldChg chg="modSp add mod">
        <pc:chgData name="Riku Tujunen" userId="d9f851db-4e1e-4d80-8dc7-3e2d6aa88e3d" providerId="ADAL" clId="{49EBA2E9-E7E4-4E24-A4E0-A4C84B1898D7}" dt="2023-03-09T22:12:47.054" v="1021" actId="404"/>
        <pc:sldMkLst>
          <pc:docMk/>
          <pc:sldMk cId="2910717515" sldId="341"/>
        </pc:sldMkLst>
        <pc:spChg chg="mod">
          <ac:chgData name="Riku Tujunen" userId="d9f851db-4e1e-4d80-8dc7-3e2d6aa88e3d" providerId="ADAL" clId="{49EBA2E9-E7E4-4E24-A4E0-A4C84B1898D7}" dt="2023-03-09T22:12:47.054" v="1021" actId="404"/>
          <ac:spMkLst>
            <pc:docMk/>
            <pc:sldMk cId="2910717515" sldId="341"/>
            <ac:spMk id="3" creationId="{394CD454-DC04-BC3E-4BFC-B0159F12856E}"/>
          </ac:spMkLst>
        </pc:spChg>
      </pc:sldChg>
      <pc:sldChg chg="addSp modSp new mod">
        <pc:chgData name="Riku Tujunen" userId="d9f851db-4e1e-4d80-8dc7-3e2d6aa88e3d" providerId="ADAL" clId="{49EBA2E9-E7E4-4E24-A4E0-A4C84B1898D7}" dt="2023-03-12T21:36:04.533" v="10626" actId="1076"/>
        <pc:sldMkLst>
          <pc:docMk/>
          <pc:sldMk cId="3583982856" sldId="342"/>
        </pc:sldMkLst>
        <pc:spChg chg="mod">
          <ac:chgData name="Riku Tujunen" userId="d9f851db-4e1e-4d80-8dc7-3e2d6aa88e3d" providerId="ADAL" clId="{49EBA2E9-E7E4-4E24-A4E0-A4C84B1898D7}" dt="2023-03-09T22:16:00.025" v="1087" actId="14100"/>
          <ac:spMkLst>
            <pc:docMk/>
            <pc:sldMk cId="3583982856" sldId="342"/>
            <ac:spMk id="2" creationId="{FB392E9C-9B0B-B8DB-12C5-A3F01161A0E8}"/>
          </ac:spMkLst>
        </pc:spChg>
        <pc:spChg chg="mod">
          <ac:chgData name="Riku Tujunen" userId="d9f851db-4e1e-4d80-8dc7-3e2d6aa88e3d" providerId="ADAL" clId="{49EBA2E9-E7E4-4E24-A4E0-A4C84B1898D7}" dt="2023-03-09T22:15:30.004" v="1077" actId="27636"/>
          <ac:spMkLst>
            <pc:docMk/>
            <pc:sldMk cId="3583982856" sldId="342"/>
            <ac:spMk id="3" creationId="{8275330C-7242-2B08-7981-141A8308796F}"/>
          </ac:spMkLst>
        </pc:spChg>
        <pc:picChg chg="add mod">
          <ac:chgData name="Riku Tujunen" userId="d9f851db-4e1e-4d80-8dc7-3e2d6aa88e3d" providerId="ADAL" clId="{49EBA2E9-E7E4-4E24-A4E0-A4C84B1898D7}" dt="2023-03-09T22:17:18.981" v="1102" actId="1076"/>
          <ac:picMkLst>
            <pc:docMk/>
            <pc:sldMk cId="3583982856" sldId="342"/>
            <ac:picMk id="5" creationId="{D832F3E0-2A3E-9E84-6E16-B07C3FDFB9BB}"/>
          </ac:picMkLst>
        </pc:picChg>
        <pc:picChg chg="add mod">
          <ac:chgData name="Riku Tujunen" userId="d9f851db-4e1e-4d80-8dc7-3e2d6aa88e3d" providerId="ADAL" clId="{49EBA2E9-E7E4-4E24-A4E0-A4C84B1898D7}" dt="2023-03-12T21:36:04.533" v="10626" actId="1076"/>
          <ac:picMkLst>
            <pc:docMk/>
            <pc:sldMk cId="3583982856" sldId="342"/>
            <ac:picMk id="7" creationId="{56C11C57-E2A1-5077-DD41-B517D354B4A9}"/>
          </ac:picMkLst>
        </pc:picChg>
      </pc:sldChg>
      <pc:sldChg chg="addSp delSp modSp new add del mod ord modClrScheme modShow chgLayout">
        <pc:chgData name="Riku Tujunen" userId="d9f851db-4e1e-4d80-8dc7-3e2d6aa88e3d" providerId="ADAL" clId="{49EBA2E9-E7E4-4E24-A4E0-A4C84B1898D7}" dt="2023-03-12T23:21:04.005" v="13710" actId="47"/>
        <pc:sldMkLst>
          <pc:docMk/>
          <pc:sldMk cId="172505573" sldId="343"/>
        </pc:sldMkLst>
        <pc:spChg chg="del mod ord">
          <ac:chgData name="Riku Tujunen" userId="d9f851db-4e1e-4d80-8dc7-3e2d6aa88e3d" providerId="ADAL" clId="{49EBA2E9-E7E4-4E24-A4E0-A4C84B1898D7}" dt="2023-03-11T09:38:42.158" v="7113" actId="700"/>
          <ac:spMkLst>
            <pc:docMk/>
            <pc:sldMk cId="172505573" sldId="343"/>
            <ac:spMk id="2" creationId="{997A08B9-F416-FA5F-2F4E-FC1558DA60D6}"/>
          </ac:spMkLst>
        </pc:spChg>
        <pc:spChg chg="del">
          <ac:chgData name="Riku Tujunen" userId="d9f851db-4e1e-4d80-8dc7-3e2d6aa88e3d" providerId="ADAL" clId="{49EBA2E9-E7E4-4E24-A4E0-A4C84B1898D7}" dt="2023-03-11T09:38:42.158" v="7113" actId="700"/>
          <ac:spMkLst>
            <pc:docMk/>
            <pc:sldMk cId="172505573" sldId="343"/>
            <ac:spMk id="3" creationId="{E2D98219-7C4B-A4E3-117D-8F18CDB700CA}"/>
          </ac:spMkLst>
        </pc:spChg>
        <pc:spChg chg="add mod ord">
          <ac:chgData name="Riku Tujunen" userId="d9f851db-4e1e-4d80-8dc7-3e2d6aa88e3d" providerId="ADAL" clId="{49EBA2E9-E7E4-4E24-A4E0-A4C84B1898D7}" dt="2023-03-11T09:38:52.145" v="7155" actId="20577"/>
          <ac:spMkLst>
            <pc:docMk/>
            <pc:sldMk cId="172505573" sldId="343"/>
            <ac:spMk id="4" creationId="{282143D3-876D-64D1-9819-EC4A742976FF}"/>
          </ac:spMkLst>
        </pc:spChg>
      </pc:sldChg>
      <pc:sldChg chg="add modNotesTx">
        <pc:chgData name="Riku Tujunen" userId="d9f851db-4e1e-4d80-8dc7-3e2d6aa88e3d" providerId="ADAL" clId="{49EBA2E9-E7E4-4E24-A4E0-A4C84B1898D7}" dt="2023-03-12T23:31:34.256" v="13797" actId="6549"/>
        <pc:sldMkLst>
          <pc:docMk/>
          <pc:sldMk cId="822400987" sldId="344"/>
        </pc:sldMkLst>
      </pc:sldChg>
      <pc:sldChg chg="addSp delSp modSp new del mod ord modAnim modNotesTx">
        <pc:chgData name="Riku Tujunen" userId="d9f851db-4e1e-4d80-8dc7-3e2d6aa88e3d" providerId="ADAL" clId="{49EBA2E9-E7E4-4E24-A4E0-A4C84B1898D7}" dt="2023-03-12T23:24:18.103" v="13793" actId="2696"/>
        <pc:sldMkLst>
          <pc:docMk/>
          <pc:sldMk cId="937186045" sldId="344"/>
        </pc:sldMkLst>
        <pc:spChg chg="mod">
          <ac:chgData name="Riku Tujunen" userId="d9f851db-4e1e-4d80-8dc7-3e2d6aa88e3d" providerId="ADAL" clId="{49EBA2E9-E7E4-4E24-A4E0-A4C84B1898D7}" dt="2023-03-11T10:14:02.187" v="8110" actId="20577"/>
          <ac:spMkLst>
            <pc:docMk/>
            <pc:sldMk cId="937186045" sldId="344"/>
            <ac:spMk id="2" creationId="{F8354D0D-342A-82CA-09C2-A88321200B16}"/>
          </ac:spMkLst>
        </pc:spChg>
        <pc:spChg chg="del">
          <ac:chgData name="Riku Tujunen" userId="d9f851db-4e1e-4d80-8dc7-3e2d6aa88e3d" providerId="ADAL" clId="{49EBA2E9-E7E4-4E24-A4E0-A4C84B1898D7}" dt="2023-03-11T09:59:02.738" v="7508" actId="478"/>
          <ac:spMkLst>
            <pc:docMk/>
            <pc:sldMk cId="937186045" sldId="344"/>
            <ac:spMk id="3" creationId="{956E36B1-9D02-67D4-8484-EAD4B05D10BD}"/>
          </ac:spMkLst>
        </pc:spChg>
        <pc:spChg chg="add mod">
          <ac:chgData name="Riku Tujunen" userId="d9f851db-4e1e-4d80-8dc7-3e2d6aa88e3d" providerId="ADAL" clId="{49EBA2E9-E7E4-4E24-A4E0-A4C84B1898D7}" dt="2023-03-11T10:29:50.808" v="8148" actId="1076"/>
          <ac:spMkLst>
            <pc:docMk/>
            <pc:sldMk cId="937186045" sldId="344"/>
            <ac:spMk id="4" creationId="{19109ED5-D21B-FC21-FB9D-CBC9B29FDEBE}"/>
          </ac:spMkLst>
        </pc:spChg>
        <pc:spChg chg="add mod">
          <ac:chgData name="Riku Tujunen" userId="d9f851db-4e1e-4d80-8dc7-3e2d6aa88e3d" providerId="ADAL" clId="{49EBA2E9-E7E4-4E24-A4E0-A4C84B1898D7}" dt="2023-03-11T10:29:50.808" v="8148" actId="1076"/>
          <ac:spMkLst>
            <pc:docMk/>
            <pc:sldMk cId="937186045" sldId="344"/>
            <ac:spMk id="5" creationId="{1DD5715C-62A8-AD45-A792-3F63A2B38123}"/>
          </ac:spMkLst>
        </pc:spChg>
        <pc:spChg chg="add mod">
          <ac:chgData name="Riku Tujunen" userId="d9f851db-4e1e-4d80-8dc7-3e2d6aa88e3d" providerId="ADAL" clId="{49EBA2E9-E7E4-4E24-A4E0-A4C84B1898D7}" dt="2023-03-11T10:29:50.808" v="8148" actId="1076"/>
          <ac:spMkLst>
            <pc:docMk/>
            <pc:sldMk cId="937186045" sldId="344"/>
            <ac:spMk id="6" creationId="{8D8E9C4C-AA4C-1B1D-2DDC-2618D2EE109F}"/>
          </ac:spMkLst>
        </pc:spChg>
        <pc:spChg chg="add mod">
          <ac:chgData name="Riku Tujunen" userId="d9f851db-4e1e-4d80-8dc7-3e2d6aa88e3d" providerId="ADAL" clId="{49EBA2E9-E7E4-4E24-A4E0-A4C84B1898D7}" dt="2023-03-11T10:29:50.808" v="8148" actId="1076"/>
          <ac:spMkLst>
            <pc:docMk/>
            <pc:sldMk cId="937186045" sldId="344"/>
            <ac:spMk id="7" creationId="{D72EC5EA-F008-3160-DBFF-A598EE5BF9DE}"/>
          </ac:spMkLst>
        </pc:spChg>
        <pc:spChg chg="add mod">
          <ac:chgData name="Riku Tujunen" userId="d9f851db-4e1e-4d80-8dc7-3e2d6aa88e3d" providerId="ADAL" clId="{49EBA2E9-E7E4-4E24-A4E0-A4C84B1898D7}" dt="2023-03-11T10:30:16.856" v="8154" actId="6549"/>
          <ac:spMkLst>
            <pc:docMk/>
            <pc:sldMk cId="937186045" sldId="344"/>
            <ac:spMk id="10" creationId="{2B3786C8-670B-668C-B603-DC5A24A1D0FA}"/>
          </ac:spMkLst>
        </pc:spChg>
        <pc:cxnChg chg="add mod">
          <ac:chgData name="Riku Tujunen" userId="d9f851db-4e1e-4d80-8dc7-3e2d6aa88e3d" providerId="ADAL" clId="{49EBA2E9-E7E4-4E24-A4E0-A4C84B1898D7}" dt="2023-03-11T10:29:50.808" v="8148" actId="1076"/>
          <ac:cxnSpMkLst>
            <pc:docMk/>
            <pc:sldMk cId="937186045" sldId="344"/>
            <ac:cxnSpMk id="9" creationId="{37BD6CAC-4B99-2C1E-AFE8-1A861595EF58}"/>
          </ac:cxnSpMkLst>
        </pc:cxnChg>
      </pc:sldChg>
      <pc:sldChg chg="modSp new del mod">
        <pc:chgData name="Riku Tujunen" userId="d9f851db-4e1e-4d80-8dc7-3e2d6aa88e3d" providerId="ADAL" clId="{49EBA2E9-E7E4-4E24-A4E0-A4C84B1898D7}" dt="2023-03-11T23:29:33.811" v="9850" actId="47"/>
        <pc:sldMkLst>
          <pc:docMk/>
          <pc:sldMk cId="3247023609" sldId="345"/>
        </pc:sldMkLst>
        <pc:spChg chg="mod">
          <ac:chgData name="Riku Tujunen" userId="d9f851db-4e1e-4d80-8dc7-3e2d6aa88e3d" providerId="ADAL" clId="{49EBA2E9-E7E4-4E24-A4E0-A4C84B1898D7}" dt="2023-03-11T10:36:37.035" v="8437" actId="20577"/>
          <ac:spMkLst>
            <pc:docMk/>
            <pc:sldMk cId="3247023609" sldId="345"/>
            <ac:spMk id="3" creationId="{12066687-D4A6-EA6B-8025-8C7D8D1552ED}"/>
          </ac:spMkLst>
        </pc:spChg>
      </pc:sldChg>
      <pc:sldChg chg="modSp new del mod ord modShow">
        <pc:chgData name="Riku Tujunen" userId="d9f851db-4e1e-4d80-8dc7-3e2d6aa88e3d" providerId="ADAL" clId="{49EBA2E9-E7E4-4E24-A4E0-A4C84B1898D7}" dt="2023-03-12T23:21:06.185" v="13711" actId="47"/>
        <pc:sldMkLst>
          <pc:docMk/>
          <pc:sldMk cId="3570787046" sldId="346"/>
        </pc:sldMkLst>
        <pc:spChg chg="mod">
          <ac:chgData name="Riku Tujunen" userId="d9f851db-4e1e-4d80-8dc7-3e2d6aa88e3d" providerId="ADAL" clId="{49EBA2E9-E7E4-4E24-A4E0-A4C84B1898D7}" dt="2023-03-11T14:01:54.458" v="8642" actId="20577"/>
          <ac:spMkLst>
            <pc:docMk/>
            <pc:sldMk cId="3570787046" sldId="346"/>
            <ac:spMk id="2" creationId="{996B11AD-F088-825A-48F1-0E16DC8BBDA5}"/>
          </ac:spMkLst>
        </pc:spChg>
        <pc:spChg chg="mod">
          <ac:chgData name="Riku Tujunen" userId="d9f851db-4e1e-4d80-8dc7-3e2d6aa88e3d" providerId="ADAL" clId="{49EBA2E9-E7E4-4E24-A4E0-A4C84B1898D7}" dt="2023-03-11T23:33:48.667" v="9975" actId="20577"/>
          <ac:spMkLst>
            <pc:docMk/>
            <pc:sldMk cId="3570787046" sldId="346"/>
            <ac:spMk id="3" creationId="{8BDA2C30-897D-67D8-6ECC-1DC0EE82F249}"/>
          </ac:spMkLst>
        </pc:spChg>
      </pc:sldChg>
      <pc:sldChg chg="addSp delSp modSp new del mod">
        <pc:chgData name="Riku Tujunen" userId="d9f851db-4e1e-4d80-8dc7-3e2d6aa88e3d" providerId="ADAL" clId="{49EBA2E9-E7E4-4E24-A4E0-A4C84B1898D7}" dt="2023-03-12T23:24:18.103" v="13793" actId="2696"/>
        <pc:sldMkLst>
          <pc:docMk/>
          <pc:sldMk cId="1906583410" sldId="347"/>
        </pc:sldMkLst>
        <pc:spChg chg="mod">
          <ac:chgData name="Riku Tujunen" userId="d9f851db-4e1e-4d80-8dc7-3e2d6aa88e3d" providerId="ADAL" clId="{49EBA2E9-E7E4-4E24-A4E0-A4C84B1898D7}" dt="2023-03-12T20:00:54.230" v="10583" actId="6549"/>
          <ac:spMkLst>
            <pc:docMk/>
            <pc:sldMk cId="1906583410" sldId="347"/>
            <ac:spMk id="2" creationId="{637307F2-3499-713F-3058-F4D6C110E812}"/>
          </ac:spMkLst>
        </pc:spChg>
        <pc:spChg chg="mod">
          <ac:chgData name="Riku Tujunen" userId="d9f851db-4e1e-4d80-8dc7-3e2d6aa88e3d" providerId="ADAL" clId="{49EBA2E9-E7E4-4E24-A4E0-A4C84B1898D7}" dt="2023-03-12T20:21:45.016" v="10620" actId="6549"/>
          <ac:spMkLst>
            <pc:docMk/>
            <pc:sldMk cId="1906583410" sldId="347"/>
            <ac:spMk id="3" creationId="{F2FA196E-31ED-C309-99F2-664AE82FFD8C}"/>
          </ac:spMkLst>
        </pc:spChg>
        <pc:spChg chg="add del mod">
          <ac:chgData name="Riku Tujunen" userId="d9f851db-4e1e-4d80-8dc7-3e2d6aa88e3d" providerId="ADAL" clId="{49EBA2E9-E7E4-4E24-A4E0-A4C84B1898D7}" dt="2023-03-12T20:01:16.090" v="10587" actId="478"/>
          <ac:spMkLst>
            <pc:docMk/>
            <pc:sldMk cId="1906583410" sldId="347"/>
            <ac:spMk id="4" creationId="{EB8A5A83-59BB-E34F-0FCF-E746852D94A1}"/>
          </ac:spMkLst>
        </pc:spChg>
      </pc:sldChg>
      <pc:sldChg chg="add">
        <pc:chgData name="Riku Tujunen" userId="d9f851db-4e1e-4d80-8dc7-3e2d6aa88e3d" providerId="ADAL" clId="{49EBA2E9-E7E4-4E24-A4E0-A4C84B1898D7}" dt="2023-03-12T23:24:21.231" v="13794"/>
        <pc:sldMkLst>
          <pc:docMk/>
          <pc:sldMk cId="2822275425" sldId="347"/>
        </pc:sldMkLst>
      </pc:sldChg>
      <pc:sldChg chg="add">
        <pc:chgData name="Riku Tujunen" userId="d9f851db-4e1e-4d80-8dc7-3e2d6aa88e3d" providerId="ADAL" clId="{49EBA2E9-E7E4-4E24-A4E0-A4C84B1898D7}" dt="2023-03-12T23:24:21.231" v="13794"/>
        <pc:sldMkLst>
          <pc:docMk/>
          <pc:sldMk cId="498546770" sldId="348"/>
        </pc:sldMkLst>
      </pc:sldChg>
      <pc:sldChg chg="addSp delSp modSp add del mod">
        <pc:chgData name="Riku Tujunen" userId="d9f851db-4e1e-4d80-8dc7-3e2d6aa88e3d" providerId="ADAL" clId="{49EBA2E9-E7E4-4E24-A4E0-A4C84B1898D7}" dt="2023-03-12T23:24:18.103" v="13793" actId="2696"/>
        <pc:sldMkLst>
          <pc:docMk/>
          <pc:sldMk cId="524525252" sldId="348"/>
        </pc:sldMkLst>
        <pc:spChg chg="del mod">
          <ac:chgData name="Riku Tujunen" userId="d9f851db-4e1e-4d80-8dc7-3e2d6aa88e3d" providerId="ADAL" clId="{49EBA2E9-E7E4-4E24-A4E0-A4C84B1898D7}" dt="2023-03-11T23:34:16.415" v="9984" actId="478"/>
          <ac:spMkLst>
            <pc:docMk/>
            <pc:sldMk cId="524525252" sldId="348"/>
            <ac:spMk id="3" creationId="{8BDA2C30-897D-67D8-6ECC-1DC0EE82F249}"/>
          </ac:spMkLst>
        </pc:spChg>
        <pc:spChg chg="add mod">
          <ac:chgData name="Riku Tujunen" userId="d9f851db-4e1e-4d80-8dc7-3e2d6aa88e3d" providerId="ADAL" clId="{49EBA2E9-E7E4-4E24-A4E0-A4C84B1898D7}" dt="2023-03-11T23:36:04.630" v="10000" actId="404"/>
          <ac:spMkLst>
            <pc:docMk/>
            <pc:sldMk cId="524525252" sldId="348"/>
            <ac:spMk id="5" creationId="{315F610F-A073-45A5-0C1B-88C6426332AB}"/>
          </ac:spMkLst>
        </pc:spChg>
        <pc:spChg chg="add mod">
          <ac:chgData name="Riku Tujunen" userId="d9f851db-4e1e-4d80-8dc7-3e2d6aa88e3d" providerId="ADAL" clId="{49EBA2E9-E7E4-4E24-A4E0-A4C84B1898D7}" dt="2023-03-11T23:35:52.385" v="9997" actId="404"/>
          <ac:spMkLst>
            <pc:docMk/>
            <pc:sldMk cId="524525252" sldId="348"/>
            <ac:spMk id="6" creationId="{5C9DAE95-E293-44E0-98A1-A5E45C7EA69A}"/>
          </ac:spMkLst>
        </pc:spChg>
        <pc:spChg chg="add mod">
          <ac:chgData name="Riku Tujunen" userId="d9f851db-4e1e-4d80-8dc7-3e2d6aa88e3d" providerId="ADAL" clId="{49EBA2E9-E7E4-4E24-A4E0-A4C84B1898D7}" dt="2023-03-11T23:46:51.634" v="10094" actId="20577"/>
          <ac:spMkLst>
            <pc:docMk/>
            <pc:sldMk cId="524525252" sldId="348"/>
            <ac:spMk id="7" creationId="{393D62A0-851A-4E5F-CBC1-7F3CD2D8384A}"/>
          </ac:spMkLst>
        </pc:spChg>
        <pc:spChg chg="add del mod">
          <ac:chgData name="Riku Tujunen" userId="d9f851db-4e1e-4d80-8dc7-3e2d6aa88e3d" providerId="ADAL" clId="{49EBA2E9-E7E4-4E24-A4E0-A4C84B1898D7}" dt="2023-03-11T23:34:18.810" v="9985" actId="478"/>
          <ac:spMkLst>
            <pc:docMk/>
            <pc:sldMk cId="524525252" sldId="348"/>
            <ac:spMk id="9" creationId="{B9429FD9-BAE1-76DA-B596-7F0837DA8A91}"/>
          </ac:spMkLst>
        </pc:spChg>
        <pc:spChg chg="add mod">
          <ac:chgData name="Riku Tujunen" userId="d9f851db-4e1e-4d80-8dc7-3e2d6aa88e3d" providerId="ADAL" clId="{49EBA2E9-E7E4-4E24-A4E0-A4C84B1898D7}" dt="2023-03-11T23:35:33.544" v="9996" actId="1076"/>
          <ac:spMkLst>
            <pc:docMk/>
            <pc:sldMk cId="524525252" sldId="348"/>
            <ac:spMk id="10" creationId="{DC4D828C-CD1D-50EA-58F5-A8242B4CB3A6}"/>
          </ac:spMkLst>
        </pc:spChg>
        <pc:spChg chg="add mod">
          <ac:chgData name="Riku Tujunen" userId="d9f851db-4e1e-4d80-8dc7-3e2d6aa88e3d" providerId="ADAL" clId="{49EBA2E9-E7E4-4E24-A4E0-A4C84B1898D7}" dt="2023-03-11T23:35:33.544" v="9996" actId="1076"/>
          <ac:spMkLst>
            <pc:docMk/>
            <pc:sldMk cId="524525252" sldId="348"/>
            <ac:spMk id="11" creationId="{C50C1385-5BDF-F6A3-8E5E-6EEC11A5D32A}"/>
          </ac:spMkLst>
        </pc:spChg>
        <pc:graphicFrameChg chg="add del mod modGraphic">
          <ac:chgData name="Riku Tujunen" userId="d9f851db-4e1e-4d80-8dc7-3e2d6aa88e3d" providerId="ADAL" clId="{49EBA2E9-E7E4-4E24-A4E0-A4C84B1898D7}" dt="2023-03-11T23:30:47.787" v="9865" actId="478"/>
          <ac:graphicFrameMkLst>
            <pc:docMk/>
            <pc:sldMk cId="524525252" sldId="348"/>
            <ac:graphicFrameMk id="4" creationId="{A954E02A-A20B-461A-9AD2-9F1D31BB122C}"/>
          </ac:graphicFrameMkLst>
        </pc:graphicFrameChg>
      </pc:sldChg>
      <pc:sldChg chg="modSp new del mod">
        <pc:chgData name="Riku Tujunen" userId="d9f851db-4e1e-4d80-8dc7-3e2d6aa88e3d" providerId="ADAL" clId="{49EBA2E9-E7E4-4E24-A4E0-A4C84B1898D7}" dt="2023-03-12T22:37:34.193" v="13196" actId="47"/>
        <pc:sldMkLst>
          <pc:docMk/>
          <pc:sldMk cId="2901400298" sldId="349"/>
        </pc:sldMkLst>
        <pc:spChg chg="mod">
          <ac:chgData name="Riku Tujunen" userId="d9f851db-4e1e-4d80-8dc7-3e2d6aa88e3d" providerId="ADAL" clId="{49EBA2E9-E7E4-4E24-A4E0-A4C84B1898D7}" dt="2023-03-12T22:01:04.332" v="11387" actId="20577"/>
          <ac:spMkLst>
            <pc:docMk/>
            <pc:sldMk cId="2901400298" sldId="349"/>
            <ac:spMk id="3" creationId="{2514E227-EE8C-3073-2F81-B5B0F8F061C4}"/>
          </ac:spMkLst>
        </pc:spChg>
      </pc:sldChg>
      <pc:sldChg chg="new del">
        <pc:chgData name="Riku Tujunen" userId="d9f851db-4e1e-4d80-8dc7-3e2d6aa88e3d" providerId="ADAL" clId="{49EBA2E9-E7E4-4E24-A4E0-A4C84B1898D7}" dt="2023-03-12T23:15:45.646" v="13541" actId="47"/>
        <pc:sldMkLst>
          <pc:docMk/>
          <pc:sldMk cId="2228234639" sldId="350"/>
        </pc:sldMkLst>
      </pc:sldChg>
      <pc:sldChg chg="addSp delSp modSp add mod ord">
        <pc:chgData name="Riku Tujunen" userId="d9f851db-4e1e-4d80-8dc7-3e2d6aa88e3d" providerId="ADAL" clId="{49EBA2E9-E7E4-4E24-A4E0-A4C84B1898D7}" dt="2023-03-12T23:23:21.069" v="13792" actId="6549"/>
        <pc:sldMkLst>
          <pc:docMk/>
          <pc:sldMk cId="748037950" sldId="351"/>
        </pc:sldMkLst>
        <pc:spChg chg="mod">
          <ac:chgData name="Riku Tujunen" userId="d9f851db-4e1e-4d80-8dc7-3e2d6aa88e3d" providerId="ADAL" clId="{49EBA2E9-E7E4-4E24-A4E0-A4C84B1898D7}" dt="2023-03-12T23:03:08.520" v="13437"/>
          <ac:spMkLst>
            <pc:docMk/>
            <pc:sldMk cId="748037950" sldId="351"/>
            <ac:spMk id="2" creationId="{5024204A-D44E-AC19-94DE-2115C6FB51F1}"/>
          </ac:spMkLst>
        </pc:spChg>
        <pc:spChg chg="mod">
          <ac:chgData name="Riku Tujunen" userId="d9f851db-4e1e-4d80-8dc7-3e2d6aa88e3d" providerId="ADAL" clId="{49EBA2E9-E7E4-4E24-A4E0-A4C84B1898D7}" dt="2023-03-12T23:23:21.069" v="13792" actId="6549"/>
          <ac:spMkLst>
            <pc:docMk/>
            <pc:sldMk cId="748037950" sldId="351"/>
            <ac:spMk id="3" creationId="{2B487C40-7D00-7A75-4E4A-23EABD80B0AC}"/>
          </ac:spMkLst>
        </pc:spChg>
        <pc:spChg chg="mod">
          <ac:chgData name="Riku Tujunen" userId="d9f851db-4e1e-4d80-8dc7-3e2d6aa88e3d" providerId="ADAL" clId="{49EBA2E9-E7E4-4E24-A4E0-A4C84B1898D7}" dt="2023-03-12T23:05:28.027" v="13463"/>
          <ac:spMkLst>
            <pc:docMk/>
            <pc:sldMk cId="748037950" sldId="351"/>
            <ac:spMk id="9" creationId="{531494C0-9410-8BC9-8CAF-D1986B9D5859}"/>
          </ac:spMkLst>
        </pc:spChg>
        <pc:spChg chg="mod">
          <ac:chgData name="Riku Tujunen" userId="d9f851db-4e1e-4d80-8dc7-3e2d6aa88e3d" providerId="ADAL" clId="{49EBA2E9-E7E4-4E24-A4E0-A4C84B1898D7}" dt="2023-03-12T23:05:28.027" v="13463"/>
          <ac:spMkLst>
            <pc:docMk/>
            <pc:sldMk cId="748037950" sldId="351"/>
            <ac:spMk id="10" creationId="{BA962AF9-B4F4-FA20-385F-A4072306DD3F}"/>
          </ac:spMkLst>
        </pc:spChg>
        <pc:spChg chg="mod">
          <ac:chgData name="Riku Tujunen" userId="d9f851db-4e1e-4d80-8dc7-3e2d6aa88e3d" providerId="ADAL" clId="{49EBA2E9-E7E4-4E24-A4E0-A4C84B1898D7}" dt="2023-03-12T23:05:28.027" v="13463"/>
          <ac:spMkLst>
            <pc:docMk/>
            <pc:sldMk cId="748037950" sldId="351"/>
            <ac:spMk id="11" creationId="{677AA9C9-A800-EA40-98FA-EEC76652D106}"/>
          </ac:spMkLst>
        </pc:spChg>
        <pc:spChg chg="mod">
          <ac:chgData name="Riku Tujunen" userId="d9f851db-4e1e-4d80-8dc7-3e2d6aa88e3d" providerId="ADAL" clId="{49EBA2E9-E7E4-4E24-A4E0-A4C84B1898D7}" dt="2023-03-12T23:05:28.027" v="13463"/>
          <ac:spMkLst>
            <pc:docMk/>
            <pc:sldMk cId="748037950" sldId="351"/>
            <ac:spMk id="12" creationId="{2473C93F-BC45-7409-B429-D91A78C278AC}"/>
          </ac:spMkLst>
        </pc:spChg>
        <pc:spChg chg="mod">
          <ac:chgData name="Riku Tujunen" userId="d9f851db-4e1e-4d80-8dc7-3e2d6aa88e3d" providerId="ADAL" clId="{49EBA2E9-E7E4-4E24-A4E0-A4C84B1898D7}" dt="2023-03-12T23:05:28.027" v="13463"/>
          <ac:spMkLst>
            <pc:docMk/>
            <pc:sldMk cId="748037950" sldId="351"/>
            <ac:spMk id="13" creationId="{67D03D42-CCA0-5D3E-394E-9AA354B36F36}"/>
          </ac:spMkLst>
        </pc:spChg>
        <pc:spChg chg="mod">
          <ac:chgData name="Riku Tujunen" userId="d9f851db-4e1e-4d80-8dc7-3e2d6aa88e3d" providerId="ADAL" clId="{49EBA2E9-E7E4-4E24-A4E0-A4C84B1898D7}" dt="2023-03-12T23:05:28.027" v="13463"/>
          <ac:spMkLst>
            <pc:docMk/>
            <pc:sldMk cId="748037950" sldId="351"/>
            <ac:spMk id="14" creationId="{5D126B8F-AE7B-94BD-46D3-6CAD3D146507}"/>
          </ac:spMkLst>
        </pc:spChg>
        <pc:spChg chg="mod">
          <ac:chgData name="Riku Tujunen" userId="d9f851db-4e1e-4d80-8dc7-3e2d6aa88e3d" providerId="ADAL" clId="{49EBA2E9-E7E4-4E24-A4E0-A4C84B1898D7}" dt="2023-03-12T23:05:28.027" v="13463"/>
          <ac:spMkLst>
            <pc:docMk/>
            <pc:sldMk cId="748037950" sldId="351"/>
            <ac:spMk id="15" creationId="{ED5964C8-F478-61BD-6171-FC06D2F62F0F}"/>
          </ac:spMkLst>
        </pc:spChg>
        <pc:spChg chg="mod">
          <ac:chgData name="Riku Tujunen" userId="d9f851db-4e1e-4d80-8dc7-3e2d6aa88e3d" providerId="ADAL" clId="{49EBA2E9-E7E4-4E24-A4E0-A4C84B1898D7}" dt="2023-03-12T23:05:28.027" v="13463"/>
          <ac:spMkLst>
            <pc:docMk/>
            <pc:sldMk cId="748037950" sldId="351"/>
            <ac:spMk id="16" creationId="{AA434AA3-B3E5-DFF7-411F-2DB0178C5488}"/>
          </ac:spMkLst>
        </pc:spChg>
        <pc:spChg chg="mod">
          <ac:chgData name="Riku Tujunen" userId="d9f851db-4e1e-4d80-8dc7-3e2d6aa88e3d" providerId="ADAL" clId="{49EBA2E9-E7E4-4E24-A4E0-A4C84B1898D7}" dt="2023-03-12T23:05:28.027" v="13463"/>
          <ac:spMkLst>
            <pc:docMk/>
            <pc:sldMk cId="748037950" sldId="351"/>
            <ac:spMk id="17" creationId="{D2B564AA-6E54-5D13-3315-B8FCC75845BE}"/>
          </ac:spMkLst>
        </pc:spChg>
        <pc:spChg chg="mod">
          <ac:chgData name="Riku Tujunen" userId="d9f851db-4e1e-4d80-8dc7-3e2d6aa88e3d" providerId="ADAL" clId="{49EBA2E9-E7E4-4E24-A4E0-A4C84B1898D7}" dt="2023-03-12T23:05:28.027" v="13463"/>
          <ac:spMkLst>
            <pc:docMk/>
            <pc:sldMk cId="748037950" sldId="351"/>
            <ac:spMk id="18" creationId="{BD3F8B96-DC0C-A66A-97CD-D2C8030657A5}"/>
          </ac:spMkLst>
        </pc:spChg>
        <pc:spChg chg="mod">
          <ac:chgData name="Riku Tujunen" userId="d9f851db-4e1e-4d80-8dc7-3e2d6aa88e3d" providerId="ADAL" clId="{49EBA2E9-E7E4-4E24-A4E0-A4C84B1898D7}" dt="2023-03-12T23:05:28.027" v="13463"/>
          <ac:spMkLst>
            <pc:docMk/>
            <pc:sldMk cId="748037950" sldId="351"/>
            <ac:spMk id="19" creationId="{A931B3E0-AEBA-83F8-6797-28AE948600CA}"/>
          </ac:spMkLst>
        </pc:spChg>
        <pc:spChg chg="mod">
          <ac:chgData name="Riku Tujunen" userId="d9f851db-4e1e-4d80-8dc7-3e2d6aa88e3d" providerId="ADAL" clId="{49EBA2E9-E7E4-4E24-A4E0-A4C84B1898D7}" dt="2023-03-12T23:05:28.027" v="13463"/>
          <ac:spMkLst>
            <pc:docMk/>
            <pc:sldMk cId="748037950" sldId="351"/>
            <ac:spMk id="20" creationId="{CC894D82-5E71-1521-EC65-DDBFB0FB1D16}"/>
          </ac:spMkLst>
        </pc:spChg>
        <pc:spChg chg="mod">
          <ac:chgData name="Riku Tujunen" userId="d9f851db-4e1e-4d80-8dc7-3e2d6aa88e3d" providerId="ADAL" clId="{49EBA2E9-E7E4-4E24-A4E0-A4C84B1898D7}" dt="2023-03-12T23:05:28.027" v="13463"/>
          <ac:spMkLst>
            <pc:docMk/>
            <pc:sldMk cId="748037950" sldId="351"/>
            <ac:spMk id="21" creationId="{8367F2DC-80F7-2E72-477F-7F7183D6AF7E}"/>
          </ac:spMkLst>
        </pc:spChg>
        <pc:spChg chg="mod">
          <ac:chgData name="Riku Tujunen" userId="d9f851db-4e1e-4d80-8dc7-3e2d6aa88e3d" providerId="ADAL" clId="{49EBA2E9-E7E4-4E24-A4E0-A4C84B1898D7}" dt="2023-03-12T23:05:28.027" v="13463"/>
          <ac:spMkLst>
            <pc:docMk/>
            <pc:sldMk cId="748037950" sldId="351"/>
            <ac:spMk id="22" creationId="{8E235F40-4814-BF9D-4644-846C89BC6B9D}"/>
          </ac:spMkLst>
        </pc:spChg>
        <pc:spChg chg="mod">
          <ac:chgData name="Riku Tujunen" userId="d9f851db-4e1e-4d80-8dc7-3e2d6aa88e3d" providerId="ADAL" clId="{49EBA2E9-E7E4-4E24-A4E0-A4C84B1898D7}" dt="2023-03-12T23:05:28.027" v="13463"/>
          <ac:spMkLst>
            <pc:docMk/>
            <pc:sldMk cId="748037950" sldId="351"/>
            <ac:spMk id="23" creationId="{4AF9D033-A60A-5985-0CF0-A4328D475C91}"/>
          </ac:spMkLst>
        </pc:spChg>
        <pc:spChg chg="mod">
          <ac:chgData name="Riku Tujunen" userId="d9f851db-4e1e-4d80-8dc7-3e2d6aa88e3d" providerId="ADAL" clId="{49EBA2E9-E7E4-4E24-A4E0-A4C84B1898D7}" dt="2023-03-12T23:05:28.027" v="13463"/>
          <ac:spMkLst>
            <pc:docMk/>
            <pc:sldMk cId="748037950" sldId="351"/>
            <ac:spMk id="24" creationId="{11C187BD-4636-FAB1-C66C-C615F57CDB7E}"/>
          </ac:spMkLst>
        </pc:spChg>
        <pc:spChg chg="mod">
          <ac:chgData name="Riku Tujunen" userId="d9f851db-4e1e-4d80-8dc7-3e2d6aa88e3d" providerId="ADAL" clId="{49EBA2E9-E7E4-4E24-A4E0-A4C84B1898D7}" dt="2023-03-12T23:05:28.027" v="13463"/>
          <ac:spMkLst>
            <pc:docMk/>
            <pc:sldMk cId="748037950" sldId="351"/>
            <ac:spMk id="25" creationId="{30ABBCA1-B8FD-F696-A892-20AE5F56AD2A}"/>
          </ac:spMkLst>
        </pc:spChg>
        <pc:spChg chg="mod">
          <ac:chgData name="Riku Tujunen" userId="d9f851db-4e1e-4d80-8dc7-3e2d6aa88e3d" providerId="ADAL" clId="{49EBA2E9-E7E4-4E24-A4E0-A4C84B1898D7}" dt="2023-03-12T23:05:28.027" v="13463"/>
          <ac:spMkLst>
            <pc:docMk/>
            <pc:sldMk cId="748037950" sldId="351"/>
            <ac:spMk id="26" creationId="{12A797D1-B122-293B-A00F-924957236E9A}"/>
          </ac:spMkLst>
        </pc:spChg>
        <pc:spChg chg="mod">
          <ac:chgData name="Riku Tujunen" userId="d9f851db-4e1e-4d80-8dc7-3e2d6aa88e3d" providerId="ADAL" clId="{49EBA2E9-E7E4-4E24-A4E0-A4C84B1898D7}" dt="2023-03-12T23:05:28.027" v="13463"/>
          <ac:spMkLst>
            <pc:docMk/>
            <pc:sldMk cId="748037950" sldId="351"/>
            <ac:spMk id="27" creationId="{4E21F53A-27DD-B1DF-46CC-0AED8D4A5184}"/>
          </ac:spMkLst>
        </pc:spChg>
        <pc:spChg chg="mod">
          <ac:chgData name="Riku Tujunen" userId="d9f851db-4e1e-4d80-8dc7-3e2d6aa88e3d" providerId="ADAL" clId="{49EBA2E9-E7E4-4E24-A4E0-A4C84B1898D7}" dt="2023-03-12T23:05:28.027" v="13463"/>
          <ac:spMkLst>
            <pc:docMk/>
            <pc:sldMk cId="748037950" sldId="351"/>
            <ac:spMk id="28" creationId="{0387C7C7-97B6-9C69-9112-6A96A7AEC731}"/>
          </ac:spMkLst>
        </pc:spChg>
        <pc:spChg chg="mod">
          <ac:chgData name="Riku Tujunen" userId="d9f851db-4e1e-4d80-8dc7-3e2d6aa88e3d" providerId="ADAL" clId="{49EBA2E9-E7E4-4E24-A4E0-A4C84B1898D7}" dt="2023-03-12T23:05:28.027" v="13463"/>
          <ac:spMkLst>
            <pc:docMk/>
            <pc:sldMk cId="748037950" sldId="351"/>
            <ac:spMk id="29" creationId="{0D1FF8B8-28E8-A640-7FB6-5AA5F1C81892}"/>
          </ac:spMkLst>
        </pc:spChg>
        <pc:spChg chg="mod">
          <ac:chgData name="Riku Tujunen" userId="d9f851db-4e1e-4d80-8dc7-3e2d6aa88e3d" providerId="ADAL" clId="{49EBA2E9-E7E4-4E24-A4E0-A4C84B1898D7}" dt="2023-03-12T23:05:28.027" v="13463"/>
          <ac:spMkLst>
            <pc:docMk/>
            <pc:sldMk cId="748037950" sldId="351"/>
            <ac:spMk id="30" creationId="{83A4D838-96A5-BBB3-A259-484BD60F1E8E}"/>
          </ac:spMkLst>
        </pc:spChg>
        <pc:spChg chg="mod">
          <ac:chgData name="Riku Tujunen" userId="d9f851db-4e1e-4d80-8dc7-3e2d6aa88e3d" providerId="ADAL" clId="{49EBA2E9-E7E4-4E24-A4E0-A4C84B1898D7}" dt="2023-03-12T23:05:28.027" v="13463"/>
          <ac:spMkLst>
            <pc:docMk/>
            <pc:sldMk cId="748037950" sldId="351"/>
            <ac:spMk id="31" creationId="{C7F3E401-A6D9-9501-71E6-B74D1415E094}"/>
          </ac:spMkLst>
        </pc:spChg>
        <pc:spChg chg="mod">
          <ac:chgData name="Riku Tujunen" userId="d9f851db-4e1e-4d80-8dc7-3e2d6aa88e3d" providerId="ADAL" clId="{49EBA2E9-E7E4-4E24-A4E0-A4C84B1898D7}" dt="2023-03-12T23:05:28.027" v="13463"/>
          <ac:spMkLst>
            <pc:docMk/>
            <pc:sldMk cId="748037950" sldId="351"/>
            <ac:spMk id="32" creationId="{9EAFB666-38BE-F30E-7E5F-69774B2FA6CC}"/>
          </ac:spMkLst>
        </pc:spChg>
        <pc:spChg chg="mod">
          <ac:chgData name="Riku Tujunen" userId="d9f851db-4e1e-4d80-8dc7-3e2d6aa88e3d" providerId="ADAL" clId="{49EBA2E9-E7E4-4E24-A4E0-A4C84B1898D7}" dt="2023-03-12T23:05:28.027" v="13463"/>
          <ac:spMkLst>
            <pc:docMk/>
            <pc:sldMk cId="748037950" sldId="351"/>
            <ac:spMk id="33" creationId="{D6AEE5F8-886F-4EC6-CBF7-BAB6B68F04F6}"/>
          </ac:spMkLst>
        </pc:spChg>
        <pc:spChg chg="mod">
          <ac:chgData name="Riku Tujunen" userId="d9f851db-4e1e-4d80-8dc7-3e2d6aa88e3d" providerId="ADAL" clId="{49EBA2E9-E7E4-4E24-A4E0-A4C84B1898D7}" dt="2023-03-12T23:05:28.027" v="13463"/>
          <ac:spMkLst>
            <pc:docMk/>
            <pc:sldMk cId="748037950" sldId="351"/>
            <ac:spMk id="34" creationId="{C3128747-2A55-E451-9F90-5EF8BB994966}"/>
          </ac:spMkLst>
        </pc:spChg>
        <pc:spChg chg="mod">
          <ac:chgData name="Riku Tujunen" userId="d9f851db-4e1e-4d80-8dc7-3e2d6aa88e3d" providerId="ADAL" clId="{49EBA2E9-E7E4-4E24-A4E0-A4C84B1898D7}" dt="2023-03-12T23:05:28.027" v="13463"/>
          <ac:spMkLst>
            <pc:docMk/>
            <pc:sldMk cId="748037950" sldId="351"/>
            <ac:spMk id="35" creationId="{F25537CF-FE26-15E0-1DB6-89136021FA68}"/>
          </ac:spMkLst>
        </pc:spChg>
        <pc:spChg chg="mod">
          <ac:chgData name="Riku Tujunen" userId="d9f851db-4e1e-4d80-8dc7-3e2d6aa88e3d" providerId="ADAL" clId="{49EBA2E9-E7E4-4E24-A4E0-A4C84B1898D7}" dt="2023-03-12T23:05:36.414" v="13466" actId="571"/>
          <ac:spMkLst>
            <pc:docMk/>
            <pc:sldMk cId="748037950" sldId="351"/>
            <ac:spMk id="40" creationId="{1A34AFA9-8300-13E7-92C9-4B74B474E57F}"/>
          </ac:spMkLst>
        </pc:spChg>
        <pc:spChg chg="mod">
          <ac:chgData name="Riku Tujunen" userId="d9f851db-4e1e-4d80-8dc7-3e2d6aa88e3d" providerId="ADAL" clId="{49EBA2E9-E7E4-4E24-A4E0-A4C84B1898D7}" dt="2023-03-12T23:05:36.414" v="13466" actId="571"/>
          <ac:spMkLst>
            <pc:docMk/>
            <pc:sldMk cId="748037950" sldId="351"/>
            <ac:spMk id="41" creationId="{674A3B28-B5AE-3D43-43F6-EB20AF6448E3}"/>
          </ac:spMkLst>
        </pc:spChg>
        <pc:spChg chg="mod">
          <ac:chgData name="Riku Tujunen" userId="d9f851db-4e1e-4d80-8dc7-3e2d6aa88e3d" providerId="ADAL" clId="{49EBA2E9-E7E4-4E24-A4E0-A4C84B1898D7}" dt="2023-03-12T23:05:36.414" v="13466" actId="571"/>
          <ac:spMkLst>
            <pc:docMk/>
            <pc:sldMk cId="748037950" sldId="351"/>
            <ac:spMk id="42" creationId="{2230D4FA-007A-4200-9CB4-65AB7FCD5E9E}"/>
          </ac:spMkLst>
        </pc:spChg>
        <pc:spChg chg="mod">
          <ac:chgData name="Riku Tujunen" userId="d9f851db-4e1e-4d80-8dc7-3e2d6aa88e3d" providerId="ADAL" clId="{49EBA2E9-E7E4-4E24-A4E0-A4C84B1898D7}" dt="2023-03-12T23:05:36.414" v="13466" actId="571"/>
          <ac:spMkLst>
            <pc:docMk/>
            <pc:sldMk cId="748037950" sldId="351"/>
            <ac:spMk id="43" creationId="{ED1F94EC-40CA-5448-E4AB-513B4C469281}"/>
          </ac:spMkLst>
        </pc:spChg>
        <pc:spChg chg="mod">
          <ac:chgData name="Riku Tujunen" userId="d9f851db-4e1e-4d80-8dc7-3e2d6aa88e3d" providerId="ADAL" clId="{49EBA2E9-E7E4-4E24-A4E0-A4C84B1898D7}" dt="2023-03-12T23:05:36.414" v="13466" actId="571"/>
          <ac:spMkLst>
            <pc:docMk/>
            <pc:sldMk cId="748037950" sldId="351"/>
            <ac:spMk id="44" creationId="{80C07CFC-281C-7DA9-09D9-63DB6BB2D51B}"/>
          </ac:spMkLst>
        </pc:spChg>
        <pc:spChg chg="mod">
          <ac:chgData name="Riku Tujunen" userId="d9f851db-4e1e-4d80-8dc7-3e2d6aa88e3d" providerId="ADAL" clId="{49EBA2E9-E7E4-4E24-A4E0-A4C84B1898D7}" dt="2023-03-12T23:05:36.414" v="13466" actId="571"/>
          <ac:spMkLst>
            <pc:docMk/>
            <pc:sldMk cId="748037950" sldId="351"/>
            <ac:spMk id="45" creationId="{49A1DC32-C63E-CBAA-E425-10CB52E3152A}"/>
          </ac:spMkLst>
        </pc:spChg>
        <pc:spChg chg="mod">
          <ac:chgData name="Riku Tujunen" userId="d9f851db-4e1e-4d80-8dc7-3e2d6aa88e3d" providerId="ADAL" clId="{49EBA2E9-E7E4-4E24-A4E0-A4C84B1898D7}" dt="2023-03-12T23:05:36.414" v="13466" actId="571"/>
          <ac:spMkLst>
            <pc:docMk/>
            <pc:sldMk cId="748037950" sldId="351"/>
            <ac:spMk id="46" creationId="{4193173F-2465-4850-25E4-56B102193F7B}"/>
          </ac:spMkLst>
        </pc:spChg>
        <pc:spChg chg="mod">
          <ac:chgData name="Riku Tujunen" userId="d9f851db-4e1e-4d80-8dc7-3e2d6aa88e3d" providerId="ADAL" clId="{49EBA2E9-E7E4-4E24-A4E0-A4C84B1898D7}" dt="2023-03-12T23:05:36.414" v="13466" actId="571"/>
          <ac:spMkLst>
            <pc:docMk/>
            <pc:sldMk cId="748037950" sldId="351"/>
            <ac:spMk id="47" creationId="{CCBCE3EE-5AC5-357C-6301-66D0407C69AE}"/>
          </ac:spMkLst>
        </pc:spChg>
        <pc:spChg chg="mod">
          <ac:chgData name="Riku Tujunen" userId="d9f851db-4e1e-4d80-8dc7-3e2d6aa88e3d" providerId="ADAL" clId="{49EBA2E9-E7E4-4E24-A4E0-A4C84B1898D7}" dt="2023-03-12T23:05:36.414" v="13466" actId="571"/>
          <ac:spMkLst>
            <pc:docMk/>
            <pc:sldMk cId="748037950" sldId="351"/>
            <ac:spMk id="48" creationId="{540A2EAA-A437-FBE5-E6A9-A93A81BE7B03}"/>
          </ac:spMkLst>
        </pc:spChg>
        <pc:spChg chg="mod">
          <ac:chgData name="Riku Tujunen" userId="d9f851db-4e1e-4d80-8dc7-3e2d6aa88e3d" providerId="ADAL" clId="{49EBA2E9-E7E4-4E24-A4E0-A4C84B1898D7}" dt="2023-03-12T23:05:36.414" v="13466" actId="571"/>
          <ac:spMkLst>
            <pc:docMk/>
            <pc:sldMk cId="748037950" sldId="351"/>
            <ac:spMk id="49" creationId="{6B6E4C25-8068-0F8E-0BB2-6FF882DF4AC8}"/>
          </ac:spMkLst>
        </pc:spChg>
        <pc:spChg chg="mod">
          <ac:chgData name="Riku Tujunen" userId="d9f851db-4e1e-4d80-8dc7-3e2d6aa88e3d" providerId="ADAL" clId="{49EBA2E9-E7E4-4E24-A4E0-A4C84B1898D7}" dt="2023-03-12T23:05:36.414" v="13466" actId="571"/>
          <ac:spMkLst>
            <pc:docMk/>
            <pc:sldMk cId="748037950" sldId="351"/>
            <ac:spMk id="50" creationId="{9CF0F74A-4558-87C3-FDFB-56D73A838058}"/>
          </ac:spMkLst>
        </pc:spChg>
        <pc:spChg chg="mod">
          <ac:chgData name="Riku Tujunen" userId="d9f851db-4e1e-4d80-8dc7-3e2d6aa88e3d" providerId="ADAL" clId="{49EBA2E9-E7E4-4E24-A4E0-A4C84B1898D7}" dt="2023-03-12T23:05:36.414" v="13466" actId="571"/>
          <ac:spMkLst>
            <pc:docMk/>
            <pc:sldMk cId="748037950" sldId="351"/>
            <ac:spMk id="51" creationId="{2A2DBD80-8FD0-D7C9-B0D8-EA2457C2C8EC}"/>
          </ac:spMkLst>
        </pc:spChg>
        <pc:spChg chg="mod">
          <ac:chgData name="Riku Tujunen" userId="d9f851db-4e1e-4d80-8dc7-3e2d6aa88e3d" providerId="ADAL" clId="{49EBA2E9-E7E4-4E24-A4E0-A4C84B1898D7}" dt="2023-03-12T23:05:36.414" v="13466" actId="571"/>
          <ac:spMkLst>
            <pc:docMk/>
            <pc:sldMk cId="748037950" sldId="351"/>
            <ac:spMk id="52" creationId="{860C030E-1C7B-7CD6-04BE-FFA90E7E6211}"/>
          </ac:spMkLst>
        </pc:spChg>
        <pc:spChg chg="mod">
          <ac:chgData name="Riku Tujunen" userId="d9f851db-4e1e-4d80-8dc7-3e2d6aa88e3d" providerId="ADAL" clId="{49EBA2E9-E7E4-4E24-A4E0-A4C84B1898D7}" dt="2023-03-12T23:05:36.414" v="13466" actId="571"/>
          <ac:spMkLst>
            <pc:docMk/>
            <pc:sldMk cId="748037950" sldId="351"/>
            <ac:spMk id="53" creationId="{EE9D1125-29D7-3EF3-8DC0-0BC391ABC6CF}"/>
          </ac:spMkLst>
        </pc:spChg>
        <pc:spChg chg="mod">
          <ac:chgData name="Riku Tujunen" userId="d9f851db-4e1e-4d80-8dc7-3e2d6aa88e3d" providerId="ADAL" clId="{49EBA2E9-E7E4-4E24-A4E0-A4C84B1898D7}" dt="2023-03-12T23:05:36.414" v="13466" actId="571"/>
          <ac:spMkLst>
            <pc:docMk/>
            <pc:sldMk cId="748037950" sldId="351"/>
            <ac:spMk id="54" creationId="{00E571A6-6834-A75C-8683-4156F0C679B2}"/>
          </ac:spMkLst>
        </pc:spChg>
        <pc:spChg chg="mod">
          <ac:chgData name="Riku Tujunen" userId="d9f851db-4e1e-4d80-8dc7-3e2d6aa88e3d" providerId="ADAL" clId="{49EBA2E9-E7E4-4E24-A4E0-A4C84B1898D7}" dt="2023-03-12T23:05:36.414" v="13466" actId="571"/>
          <ac:spMkLst>
            <pc:docMk/>
            <pc:sldMk cId="748037950" sldId="351"/>
            <ac:spMk id="55" creationId="{142D0D60-0ECA-AF6B-413C-B8A457E2BBB3}"/>
          </ac:spMkLst>
        </pc:spChg>
        <pc:spChg chg="mod">
          <ac:chgData name="Riku Tujunen" userId="d9f851db-4e1e-4d80-8dc7-3e2d6aa88e3d" providerId="ADAL" clId="{49EBA2E9-E7E4-4E24-A4E0-A4C84B1898D7}" dt="2023-03-12T23:05:36.414" v="13466" actId="571"/>
          <ac:spMkLst>
            <pc:docMk/>
            <pc:sldMk cId="748037950" sldId="351"/>
            <ac:spMk id="56" creationId="{4B249876-22B0-8027-928F-E05AFD8C758E}"/>
          </ac:spMkLst>
        </pc:spChg>
        <pc:spChg chg="mod">
          <ac:chgData name="Riku Tujunen" userId="d9f851db-4e1e-4d80-8dc7-3e2d6aa88e3d" providerId="ADAL" clId="{49EBA2E9-E7E4-4E24-A4E0-A4C84B1898D7}" dt="2023-03-12T23:05:36.414" v="13466" actId="571"/>
          <ac:spMkLst>
            <pc:docMk/>
            <pc:sldMk cId="748037950" sldId="351"/>
            <ac:spMk id="57" creationId="{E915BAD4-3479-3CB2-2165-DDE97B40CAA4}"/>
          </ac:spMkLst>
        </pc:spChg>
        <pc:spChg chg="mod">
          <ac:chgData name="Riku Tujunen" userId="d9f851db-4e1e-4d80-8dc7-3e2d6aa88e3d" providerId="ADAL" clId="{49EBA2E9-E7E4-4E24-A4E0-A4C84B1898D7}" dt="2023-03-12T23:05:36.414" v="13466" actId="571"/>
          <ac:spMkLst>
            <pc:docMk/>
            <pc:sldMk cId="748037950" sldId="351"/>
            <ac:spMk id="58" creationId="{86E87734-5E8D-C2C8-584A-4FE732AA5984}"/>
          </ac:spMkLst>
        </pc:spChg>
        <pc:spChg chg="mod">
          <ac:chgData name="Riku Tujunen" userId="d9f851db-4e1e-4d80-8dc7-3e2d6aa88e3d" providerId="ADAL" clId="{49EBA2E9-E7E4-4E24-A4E0-A4C84B1898D7}" dt="2023-03-12T23:05:36.414" v="13466" actId="571"/>
          <ac:spMkLst>
            <pc:docMk/>
            <pc:sldMk cId="748037950" sldId="351"/>
            <ac:spMk id="59" creationId="{C73E9B94-43D4-66FB-D779-B068D056A3D8}"/>
          </ac:spMkLst>
        </pc:spChg>
        <pc:spChg chg="mod">
          <ac:chgData name="Riku Tujunen" userId="d9f851db-4e1e-4d80-8dc7-3e2d6aa88e3d" providerId="ADAL" clId="{49EBA2E9-E7E4-4E24-A4E0-A4C84B1898D7}" dt="2023-03-12T23:05:36.414" v="13466" actId="571"/>
          <ac:spMkLst>
            <pc:docMk/>
            <pc:sldMk cId="748037950" sldId="351"/>
            <ac:spMk id="60" creationId="{64B0EF55-8C06-EA42-822F-4156EF38DAEA}"/>
          </ac:spMkLst>
        </pc:spChg>
        <pc:spChg chg="mod">
          <ac:chgData name="Riku Tujunen" userId="d9f851db-4e1e-4d80-8dc7-3e2d6aa88e3d" providerId="ADAL" clId="{49EBA2E9-E7E4-4E24-A4E0-A4C84B1898D7}" dt="2023-03-12T23:05:36.414" v="13466" actId="571"/>
          <ac:spMkLst>
            <pc:docMk/>
            <pc:sldMk cId="748037950" sldId="351"/>
            <ac:spMk id="61" creationId="{896FB44B-E054-B841-2AFF-CBB650A2510A}"/>
          </ac:spMkLst>
        </pc:spChg>
        <pc:spChg chg="mod">
          <ac:chgData name="Riku Tujunen" userId="d9f851db-4e1e-4d80-8dc7-3e2d6aa88e3d" providerId="ADAL" clId="{49EBA2E9-E7E4-4E24-A4E0-A4C84B1898D7}" dt="2023-03-12T23:05:36.414" v="13466" actId="571"/>
          <ac:spMkLst>
            <pc:docMk/>
            <pc:sldMk cId="748037950" sldId="351"/>
            <ac:spMk id="62" creationId="{E7A37C0A-2B44-C9D1-8132-A35F97FA3CD1}"/>
          </ac:spMkLst>
        </pc:spChg>
        <pc:spChg chg="mod">
          <ac:chgData name="Riku Tujunen" userId="d9f851db-4e1e-4d80-8dc7-3e2d6aa88e3d" providerId="ADAL" clId="{49EBA2E9-E7E4-4E24-A4E0-A4C84B1898D7}" dt="2023-03-12T23:05:36.414" v="13466" actId="571"/>
          <ac:spMkLst>
            <pc:docMk/>
            <pc:sldMk cId="748037950" sldId="351"/>
            <ac:spMk id="63" creationId="{175F9712-CDAB-77B5-53A4-A3099609729C}"/>
          </ac:spMkLst>
        </pc:spChg>
        <pc:spChg chg="mod">
          <ac:chgData name="Riku Tujunen" userId="d9f851db-4e1e-4d80-8dc7-3e2d6aa88e3d" providerId="ADAL" clId="{49EBA2E9-E7E4-4E24-A4E0-A4C84B1898D7}" dt="2023-03-12T23:05:36.414" v="13466" actId="571"/>
          <ac:spMkLst>
            <pc:docMk/>
            <pc:sldMk cId="748037950" sldId="351"/>
            <ac:spMk id="64" creationId="{433073AF-2C93-0BEE-849C-9D85A7AF27AC}"/>
          </ac:spMkLst>
        </pc:spChg>
        <pc:spChg chg="mod">
          <ac:chgData name="Riku Tujunen" userId="d9f851db-4e1e-4d80-8dc7-3e2d6aa88e3d" providerId="ADAL" clId="{49EBA2E9-E7E4-4E24-A4E0-A4C84B1898D7}" dt="2023-03-12T23:05:36.414" v="13466" actId="571"/>
          <ac:spMkLst>
            <pc:docMk/>
            <pc:sldMk cId="748037950" sldId="351"/>
            <ac:spMk id="65" creationId="{C326EE21-EF96-3257-B8AE-7C9C458089A9}"/>
          </ac:spMkLst>
        </pc:spChg>
        <pc:spChg chg="mod">
          <ac:chgData name="Riku Tujunen" userId="d9f851db-4e1e-4d80-8dc7-3e2d6aa88e3d" providerId="ADAL" clId="{49EBA2E9-E7E4-4E24-A4E0-A4C84B1898D7}" dt="2023-03-12T23:05:36.414" v="13466" actId="571"/>
          <ac:spMkLst>
            <pc:docMk/>
            <pc:sldMk cId="748037950" sldId="351"/>
            <ac:spMk id="66" creationId="{DA2D3B0D-DDB8-7EA1-3364-C6050F6B8A6B}"/>
          </ac:spMkLst>
        </pc:spChg>
        <pc:grpChg chg="add del mod">
          <ac:chgData name="Riku Tujunen" userId="d9f851db-4e1e-4d80-8dc7-3e2d6aa88e3d" providerId="ADAL" clId="{49EBA2E9-E7E4-4E24-A4E0-A4C84B1898D7}" dt="2023-03-12T23:05:37.769" v="13468"/>
          <ac:grpSpMkLst>
            <pc:docMk/>
            <pc:sldMk cId="748037950" sldId="351"/>
            <ac:grpSpMk id="5" creationId="{A52F51EF-BF25-1520-EFD5-72C1D070FBC7}"/>
          </ac:grpSpMkLst>
        </pc:grpChg>
        <pc:grpChg chg="add mod">
          <ac:chgData name="Riku Tujunen" userId="d9f851db-4e1e-4d80-8dc7-3e2d6aa88e3d" providerId="ADAL" clId="{49EBA2E9-E7E4-4E24-A4E0-A4C84B1898D7}" dt="2023-03-12T23:05:36.414" v="13466" actId="571"/>
          <ac:grpSpMkLst>
            <pc:docMk/>
            <pc:sldMk cId="748037950" sldId="351"/>
            <ac:grpSpMk id="36" creationId="{00EDED48-B4BC-5C3B-0553-A24449310AF2}"/>
          </ac:grpSpMkLst>
        </pc:grpChg>
        <pc:picChg chg="add del mod">
          <ac:chgData name="Riku Tujunen" userId="d9f851db-4e1e-4d80-8dc7-3e2d6aa88e3d" providerId="ADAL" clId="{49EBA2E9-E7E4-4E24-A4E0-A4C84B1898D7}" dt="2023-03-12T23:22:42.009" v="13717" actId="478"/>
          <ac:picMkLst>
            <pc:docMk/>
            <pc:sldMk cId="748037950" sldId="351"/>
            <ac:picMk id="4" creationId="{084038F9-C871-A593-4C58-378FCB231474}"/>
          </ac:picMkLst>
        </pc:picChg>
        <pc:picChg chg="add del mod">
          <ac:chgData name="Riku Tujunen" userId="d9f851db-4e1e-4d80-8dc7-3e2d6aa88e3d" providerId="ADAL" clId="{49EBA2E9-E7E4-4E24-A4E0-A4C84B1898D7}" dt="2023-03-12T23:22:41.429" v="13716" actId="478"/>
          <ac:picMkLst>
            <pc:docMk/>
            <pc:sldMk cId="748037950" sldId="351"/>
            <ac:picMk id="67" creationId="{B9380235-33DD-2A02-C480-9A1601EBA0BC}"/>
          </ac:picMkLst>
        </pc:picChg>
        <pc:cxnChg chg="mod">
          <ac:chgData name="Riku Tujunen" userId="d9f851db-4e1e-4d80-8dc7-3e2d6aa88e3d" providerId="ADAL" clId="{49EBA2E9-E7E4-4E24-A4E0-A4C84B1898D7}" dt="2023-03-12T23:05:28.027" v="13463"/>
          <ac:cxnSpMkLst>
            <pc:docMk/>
            <pc:sldMk cId="748037950" sldId="351"/>
            <ac:cxnSpMk id="6" creationId="{B735AE1E-4707-568D-2782-77295C4D9CBC}"/>
          </ac:cxnSpMkLst>
        </pc:cxnChg>
        <pc:cxnChg chg="mod">
          <ac:chgData name="Riku Tujunen" userId="d9f851db-4e1e-4d80-8dc7-3e2d6aa88e3d" providerId="ADAL" clId="{49EBA2E9-E7E4-4E24-A4E0-A4C84B1898D7}" dt="2023-03-12T23:05:28.027" v="13463"/>
          <ac:cxnSpMkLst>
            <pc:docMk/>
            <pc:sldMk cId="748037950" sldId="351"/>
            <ac:cxnSpMk id="7" creationId="{B6606F62-17A6-855B-0D5F-334BDB66107A}"/>
          </ac:cxnSpMkLst>
        </pc:cxnChg>
        <pc:cxnChg chg="mod">
          <ac:chgData name="Riku Tujunen" userId="d9f851db-4e1e-4d80-8dc7-3e2d6aa88e3d" providerId="ADAL" clId="{49EBA2E9-E7E4-4E24-A4E0-A4C84B1898D7}" dt="2023-03-12T23:05:28.027" v="13463"/>
          <ac:cxnSpMkLst>
            <pc:docMk/>
            <pc:sldMk cId="748037950" sldId="351"/>
            <ac:cxnSpMk id="8" creationId="{F707D41E-B80A-8309-EDFE-529DEDE24E3A}"/>
          </ac:cxnSpMkLst>
        </pc:cxnChg>
        <pc:cxnChg chg="mod">
          <ac:chgData name="Riku Tujunen" userId="d9f851db-4e1e-4d80-8dc7-3e2d6aa88e3d" providerId="ADAL" clId="{49EBA2E9-E7E4-4E24-A4E0-A4C84B1898D7}" dt="2023-03-12T23:05:36.414" v="13466" actId="571"/>
          <ac:cxnSpMkLst>
            <pc:docMk/>
            <pc:sldMk cId="748037950" sldId="351"/>
            <ac:cxnSpMk id="37" creationId="{49AB16E1-358F-EFD0-0B5F-579D108ECACA}"/>
          </ac:cxnSpMkLst>
        </pc:cxnChg>
        <pc:cxnChg chg="mod">
          <ac:chgData name="Riku Tujunen" userId="d9f851db-4e1e-4d80-8dc7-3e2d6aa88e3d" providerId="ADAL" clId="{49EBA2E9-E7E4-4E24-A4E0-A4C84B1898D7}" dt="2023-03-12T23:05:36.414" v="13466" actId="571"/>
          <ac:cxnSpMkLst>
            <pc:docMk/>
            <pc:sldMk cId="748037950" sldId="351"/>
            <ac:cxnSpMk id="38" creationId="{327354C2-64B9-1FE1-95FD-C93DC3648C16}"/>
          </ac:cxnSpMkLst>
        </pc:cxnChg>
        <pc:cxnChg chg="mod">
          <ac:chgData name="Riku Tujunen" userId="d9f851db-4e1e-4d80-8dc7-3e2d6aa88e3d" providerId="ADAL" clId="{49EBA2E9-E7E4-4E24-A4E0-A4C84B1898D7}" dt="2023-03-12T23:05:36.414" v="13466" actId="571"/>
          <ac:cxnSpMkLst>
            <pc:docMk/>
            <pc:sldMk cId="748037950" sldId="351"/>
            <ac:cxnSpMk id="39" creationId="{5A1371FF-6EC8-BC4E-6123-3F858AE4193E}"/>
          </ac:cxnSpMkLst>
        </pc:cxnChg>
      </pc:sldChg>
      <pc:sldChg chg="modSp add mod">
        <pc:chgData name="Riku Tujunen" userId="d9f851db-4e1e-4d80-8dc7-3e2d6aa88e3d" providerId="ADAL" clId="{49EBA2E9-E7E4-4E24-A4E0-A4C84B1898D7}" dt="2023-03-12T22:44:17.654" v="13431" actId="20577"/>
        <pc:sldMkLst>
          <pc:docMk/>
          <pc:sldMk cId="2781236676" sldId="352"/>
        </pc:sldMkLst>
        <pc:spChg chg="mod">
          <ac:chgData name="Riku Tujunen" userId="d9f851db-4e1e-4d80-8dc7-3e2d6aa88e3d" providerId="ADAL" clId="{49EBA2E9-E7E4-4E24-A4E0-A4C84B1898D7}" dt="2023-03-12T21:40:24.784" v="10712" actId="20577"/>
          <ac:spMkLst>
            <pc:docMk/>
            <pc:sldMk cId="2781236676" sldId="352"/>
            <ac:spMk id="2" creationId="{5024204A-D44E-AC19-94DE-2115C6FB51F1}"/>
          </ac:spMkLst>
        </pc:spChg>
        <pc:spChg chg="mod">
          <ac:chgData name="Riku Tujunen" userId="d9f851db-4e1e-4d80-8dc7-3e2d6aa88e3d" providerId="ADAL" clId="{49EBA2E9-E7E4-4E24-A4E0-A4C84B1898D7}" dt="2023-03-12T22:44:17.654" v="13431" actId="20577"/>
          <ac:spMkLst>
            <pc:docMk/>
            <pc:sldMk cId="2781236676" sldId="352"/>
            <ac:spMk id="3" creationId="{2B487C40-7D00-7A75-4E4A-23EABD80B0AC}"/>
          </ac:spMkLst>
        </pc:spChg>
      </pc:sldChg>
      <pc:sldChg chg="add del">
        <pc:chgData name="Riku Tujunen" userId="d9f851db-4e1e-4d80-8dc7-3e2d6aa88e3d" providerId="ADAL" clId="{49EBA2E9-E7E4-4E24-A4E0-A4C84B1898D7}" dt="2023-03-12T23:16:04.786" v="13543" actId="47"/>
        <pc:sldMkLst>
          <pc:docMk/>
          <pc:sldMk cId="3052410084" sldId="353"/>
        </pc:sldMkLst>
      </pc:sldChg>
      <pc:sldChg chg="modSp new del mod">
        <pc:chgData name="Riku Tujunen" userId="d9f851db-4e1e-4d80-8dc7-3e2d6aa88e3d" providerId="ADAL" clId="{49EBA2E9-E7E4-4E24-A4E0-A4C84B1898D7}" dt="2023-03-12T21:39:34.996" v="10702" actId="2696"/>
        <pc:sldMkLst>
          <pc:docMk/>
          <pc:sldMk cId="575733148" sldId="354"/>
        </pc:sldMkLst>
        <pc:spChg chg="mod">
          <ac:chgData name="Riku Tujunen" userId="d9f851db-4e1e-4d80-8dc7-3e2d6aa88e3d" providerId="ADAL" clId="{49EBA2E9-E7E4-4E24-A4E0-A4C84B1898D7}" dt="2023-03-12T21:38:02.615" v="10674"/>
          <ac:spMkLst>
            <pc:docMk/>
            <pc:sldMk cId="575733148" sldId="354"/>
            <ac:spMk id="2" creationId="{13D93E41-5037-2759-F0BA-BF13538CF0F0}"/>
          </ac:spMkLst>
        </pc:spChg>
        <pc:spChg chg="mod">
          <ac:chgData name="Riku Tujunen" userId="d9f851db-4e1e-4d80-8dc7-3e2d6aa88e3d" providerId="ADAL" clId="{49EBA2E9-E7E4-4E24-A4E0-A4C84B1898D7}" dt="2023-03-12T21:39:27.259" v="10701" actId="27636"/>
          <ac:spMkLst>
            <pc:docMk/>
            <pc:sldMk cId="575733148" sldId="354"/>
            <ac:spMk id="3" creationId="{546D5B13-70C0-8660-184E-9FC7E01BCAEB}"/>
          </ac:spMkLst>
        </pc:spChg>
      </pc:sldChg>
      <pc:sldChg chg="modSp add mod ord">
        <pc:chgData name="Riku Tujunen" userId="d9f851db-4e1e-4d80-8dc7-3e2d6aa88e3d" providerId="ADAL" clId="{49EBA2E9-E7E4-4E24-A4E0-A4C84B1898D7}" dt="2023-03-12T23:40:02.130" v="13939" actId="20577"/>
        <pc:sldMkLst>
          <pc:docMk/>
          <pc:sldMk cId="1828097053" sldId="354"/>
        </pc:sldMkLst>
        <pc:spChg chg="mod">
          <ac:chgData name="Riku Tujunen" userId="d9f851db-4e1e-4d80-8dc7-3e2d6aa88e3d" providerId="ADAL" clId="{49EBA2E9-E7E4-4E24-A4E0-A4C84B1898D7}" dt="2023-03-12T23:40:02.130" v="13939" actId="20577"/>
          <ac:spMkLst>
            <pc:docMk/>
            <pc:sldMk cId="1828097053" sldId="354"/>
            <ac:spMk id="3" creationId="{546D5B13-70C0-8660-184E-9FC7E01BCAEB}"/>
          </ac:spMkLst>
        </pc:spChg>
      </pc:sldChg>
      <pc:sldChg chg="modSp add del mod">
        <pc:chgData name="Riku Tujunen" userId="d9f851db-4e1e-4d80-8dc7-3e2d6aa88e3d" providerId="ADAL" clId="{49EBA2E9-E7E4-4E24-A4E0-A4C84B1898D7}" dt="2023-03-12T22:25:42.336" v="12690" actId="47"/>
        <pc:sldMkLst>
          <pc:docMk/>
          <pc:sldMk cId="4154062100" sldId="355"/>
        </pc:sldMkLst>
        <pc:spChg chg="mod">
          <ac:chgData name="Riku Tujunen" userId="d9f851db-4e1e-4d80-8dc7-3e2d6aa88e3d" providerId="ADAL" clId="{49EBA2E9-E7E4-4E24-A4E0-A4C84B1898D7}" dt="2023-03-12T21:39:59.283" v="10708" actId="20577"/>
          <ac:spMkLst>
            <pc:docMk/>
            <pc:sldMk cId="4154062100" sldId="355"/>
            <ac:spMk id="4" creationId="{7D92B904-CEE2-AB25-8176-40A93936ECFE}"/>
          </ac:spMkLst>
        </pc:spChg>
      </pc:sldChg>
      <pc:sldChg chg="addSp delSp modSp add mod">
        <pc:chgData name="Riku Tujunen" userId="d9f851db-4e1e-4d80-8dc7-3e2d6aa88e3d" providerId="ADAL" clId="{49EBA2E9-E7E4-4E24-A4E0-A4C84B1898D7}" dt="2023-03-12T23:18:43.019" v="13703" actId="1076"/>
        <pc:sldMkLst>
          <pc:docMk/>
          <pc:sldMk cId="946150000" sldId="356"/>
        </pc:sldMkLst>
        <pc:spChg chg="mod">
          <ac:chgData name="Riku Tujunen" userId="d9f851db-4e1e-4d80-8dc7-3e2d6aa88e3d" providerId="ADAL" clId="{49EBA2E9-E7E4-4E24-A4E0-A4C84B1898D7}" dt="2023-03-12T23:18:32.608" v="13701" actId="20577"/>
          <ac:spMkLst>
            <pc:docMk/>
            <pc:sldMk cId="946150000" sldId="356"/>
            <ac:spMk id="3" creationId="{093CD130-02A6-7808-BE0E-1F3D5FCE6A63}"/>
          </ac:spMkLst>
        </pc:spChg>
        <pc:spChg chg="mod">
          <ac:chgData name="Riku Tujunen" userId="d9f851db-4e1e-4d80-8dc7-3e2d6aa88e3d" providerId="ADAL" clId="{49EBA2E9-E7E4-4E24-A4E0-A4C84B1898D7}" dt="2023-03-12T23:18:43.019" v="13703" actId="1076"/>
          <ac:spMkLst>
            <pc:docMk/>
            <pc:sldMk cId="946150000" sldId="356"/>
            <ac:spMk id="5" creationId="{9C9136FA-7CAB-0EB8-E735-256A61DCA545}"/>
          </ac:spMkLst>
        </pc:spChg>
        <pc:spChg chg="mod">
          <ac:chgData name="Riku Tujunen" userId="d9f851db-4e1e-4d80-8dc7-3e2d6aa88e3d" providerId="ADAL" clId="{49EBA2E9-E7E4-4E24-A4E0-A4C84B1898D7}" dt="2023-03-12T23:18:39.336" v="13702" actId="1076"/>
          <ac:spMkLst>
            <pc:docMk/>
            <pc:sldMk cId="946150000" sldId="356"/>
            <ac:spMk id="6" creationId="{0A3C3C19-2BC6-09FC-7CC4-16BCA5125CC0}"/>
          </ac:spMkLst>
        </pc:spChg>
        <pc:spChg chg="add del mod">
          <ac:chgData name="Riku Tujunen" userId="d9f851db-4e1e-4d80-8dc7-3e2d6aa88e3d" providerId="ADAL" clId="{49EBA2E9-E7E4-4E24-A4E0-A4C84B1898D7}" dt="2023-03-12T23:17:17.134" v="13623" actId="478"/>
          <ac:spMkLst>
            <pc:docMk/>
            <pc:sldMk cId="946150000" sldId="356"/>
            <ac:spMk id="7" creationId="{9EF0A3C4-F967-8557-DF26-270D72DF53A1}"/>
          </ac:spMkLst>
        </pc:spChg>
      </pc:sldChg>
      <pc:sldChg chg="add del">
        <pc:chgData name="Riku Tujunen" userId="d9f851db-4e1e-4d80-8dc7-3e2d6aa88e3d" providerId="ADAL" clId="{49EBA2E9-E7E4-4E24-A4E0-A4C84B1898D7}" dt="2023-03-12T22:14:06.786" v="11707" actId="47"/>
        <pc:sldMkLst>
          <pc:docMk/>
          <pc:sldMk cId="3501028613" sldId="357"/>
        </pc:sldMkLst>
      </pc:sldChg>
      <pc:sldChg chg="add del">
        <pc:chgData name="Riku Tujunen" userId="d9f851db-4e1e-4d80-8dc7-3e2d6aa88e3d" providerId="ADAL" clId="{49EBA2E9-E7E4-4E24-A4E0-A4C84B1898D7}" dt="2023-03-12T22:14:08.476" v="11708" actId="47"/>
        <pc:sldMkLst>
          <pc:docMk/>
          <pc:sldMk cId="2950285744" sldId="358"/>
        </pc:sldMkLst>
      </pc:sldChg>
      <pc:sldChg chg="addSp delSp modSp add mod ord">
        <pc:chgData name="Riku Tujunen" userId="d9f851db-4e1e-4d80-8dc7-3e2d6aa88e3d" providerId="ADAL" clId="{49EBA2E9-E7E4-4E24-A4E0-A4C84B1898D7}" dt="2023-03-12T22:13:41.416" v="11704" actId="14100"/>
        <pc:sldMkLst>
          <pc:docMk/>
          <pc:sldMk cId="1556107963" sldId="359"/>
        </pc:sldMkLst>
        <pc:spChg chg="del">
          <ac:chgData name="Riku Tujunen" userId="d9f851db-4e1e-4d80-8dc7-3e2d6aa88e3d" providerId="ADAL" clId="{49EBA2E9-E7E4-4E24-A4E0-A4C84B1898D7}" dt="2023-03-12T22:13:17.035" v="11700" actId="478"/>
          <ac:spMkLst>
            <pc:docMk/>
            <pc:sldMk cId="1556107963" sldId="359"/>
            <ac:spMk id="4" creationId="{271497B4-7466-7C91-7D94-C72852039277}"/>
          </ac:spMkLst>
        </pc:spChg>
        <pc:spChg chg="del">
          <ac:chgData name="Riku Tujunen" userId="d9f851db-4e1e-4d80-8dc7-3e2d6aa88e3d" providerId="ADAL" clId="{49EBA2E9-E7E4-4E24-A4E0-A4C84B1898D7}" dt="2023-03-12T22:13:13.132" v="11698" actId="478"/>
          <ac:spMkLst>
            <pc:docMk/>
            <pc:sldMk cId="1556107963" sldId="359"/>
            <ac:spMk id="5" creationId="{FA2A8D49-F0B8-8016-D7AC-07242AB72975}"/>
          </ac:spMkLst>
        </pc:spChg>
        <pc:spChg chg="add mod">
          <ac:chgData name="Riku Tujunen" userId="d9f851db-4e1e-4d80-8dc7-3e2d6aa88e3d" providerId="ADAL" clId="{49EBA2E9-E7E4-4E24-A4E0-A4C84B1898D7}" dt="2023-03-12T22:13:41.416" v="11704" actId="14100"/>
          <ac:spMkLst>
            <pc:docMk/>
            <pc:sldMk cId="1556107963" sldId="359"/>
            <ac:spMk id="7" creationId="{C9D25335-2CCA-BAEA-D9FC-807A2CCD8F3D}"/>
          </ac:spMkLst>
        </pc:spChg>
      </pc:sldChg>
      <pc:sldChg chg="add del">
        <pc:chgData name="Riku Tujunen" userId="d9f851db-4e1e-4d80-8dc7-3e2d6aa88e3d" providerId="ADAL" clId="{49EBA2E9-E7E4-4E24-A4E0-A4C84B1898D7}" dt="2023-03-12T22:09:02.996" v="11393" actId="47"/>
        <pc:sldMkLst>
          <pc:docMk/>
          <pc:sldMk cId="870580484" sldId="360"/>
        </pc:sldMkLst>
      </pc:sldChg>
      <pc:sldChg chg="modSp add del mod">
        <pc:chgData name="Riku Tujunen" userId="d9f851db-4e1e-4d80-8dc7-3e2d6aa88e3d" providerId="ADAL" clId="{49EBA2E9-E7E4-4E24-A4E0-A4C84B1898D7}" dt="2023-03-12T23:19:01.805" v="13704" actId="47"/>
        <pc:sldMkLst>
          <pc:docMk/>
          <pc:sldMk cId="2797704221" sldId="361"/>
        </pc:sldMkLst>
        <pc:spChg chg="mod">
          <ac:chgData name="Riku Tujunen" userId="d9f851db-4e1e-4d80-8dc7-3e2d6aa88e3d" providerId="ADAL" clId="{49EBA2E9-E7E4-4E24-A4E0-A4C84B1898D7}" dt="2023-03-12T21:52:28.888" v="11051" actId="20577"/>
          <ac:spMkLst>
            <pc:docMk/>
            <pc:sldMk cId="2797704221" sldId="361"/>
            <ac:spMk id="2" creationId="{5024204A-D44E-AC19-94DE-2115C6FB51F1}"/>
          </ac:spMkLst>
        </pc:spChg>
        <pc:spChg chg="mod">
          <ac:chgData name="Riku Tujunen" userId="d9f851db-4e1e-4d80-8dc7-3e2d6aa88e3d" providerId="ADAL" clId="{49EBA2E9-E7E4-4E24-A4E0-A4C84B1898D7}" dt="2023-03-12T21:55:03.804" v="11249" actId="20577"/>
          <ac:spMkLst>
            <pc:docMk/>
            <pc:sldMk cId="2797704221" sldId="361"/>
            <ac:spMk id="3" creationId="{2B487C40-7D00-7A75-4E4A-23EABD80B0AC}"/>
          </ac:spMkLst>
        </pc:spChg>
      </pc:sldChg>
      <pc:sldChg chg="add del">
        <pc:chgData name="Riku Tujunen" userId="d9f851db-4e1e-4d80-8dc7-3e2d6aa88e3d" providerId="ADAL" clId="{49EBA2E9-E7E4-4E24-A4E0-A4C84B1898D7}" dt="2023-03-12T23:19:02.944" v="13705" actId="47"/>
        <pc:sldMkLst>
          <pc:docMk/>
          <pc:sldMk cId="656111207" sldId="362"/>
        </pc:sldMkLst>
      </pc:sldChg>
      <pc:sldChg chg="add del">
        <pc:chgData name="Riku Tujunen" userId="d9f851db-4e1e-4d80-8dc7-3e2d6aa88e3d" providerId="ADAL" clId="{49EBA2E9-E7E4-4E24-A4E0-A4C84B1898D7}" dt="2023-03-12T23:20:56.845" v="13709" actId="47"/>
        <pc:sldMkLst>
          <pc:docMk/>
          <pc:sldMk cId="1145824983" sldId="363"/>
        </pc:sldMkLst>
      </pc:sldChg>
      <pc:sldChg chg="new del">
        <pc:chgData name="Riku Tujunen" userId="d9f851db-4e1e-4d80-8dc7-3e2d6aa88e3d" providerId="ADAL" clId="{49EBA2E9-E7E4-4E24-A4E0-A4C84B1898D7}" dt="2023-03-12T22:09:23.129" v="11395" actId="47"/>
        <pc:sldMkLst>
          <pc:docMk/>
          <pc:sldMk cId="861022698" sldId="364"/>
        </pc:sldMkLst>
      </pc:sldChg>
      <pc:sldChg chg="add del">
        <pc:chgData name="Riku Tujunen" userId="d9f851db-4e1e-4d80-8dc7-3e2d6aa88e3d" providerId="ADAL" clId="{49EBA2E9-E7E4-4E24-A4E0-A4C84B1898D7}" dt="2023-03-12T23:16:02.119" v="13542" actId="47"/>
        <pc:sldMkLst>
          <pc:docMk/>
          <pc:sldMk cId="1955103325" sldId="364"/>
        </pc:sldMkLst>
      </pc:sldChg>
      <pc:sldChg chg="modSp new mod">
        <pc:chgData name="Riku Tujunen" userId="d9f851db-4e1e-4d80-8dc7-3e2d6aa88e3d" providerId="ADAL" clId="{49EBA2E9-E7E4-4E24-A4E0-A4C84B1898D7}" dt="2023-03-12T22:25:18.428" v="12689" actId="6549"/>
        <pc:sldMkLst>
          <pc:docMk/>
          <pc:sldMk cId="2239585336" sldId="365"/>
        </pc:sldMkLst>
        <pc:spChg chg="mod">
          <ac:chgData name="Riku Tujunen" userId="d9f851db-4e1e-4d80-8dc7-3e2d6aa88e3d" providerId="ADAL" clId="{49EBA2E9-E7E4-4E24-A4E0-A4C84B1898D7}" dt="2023-03-12T22:15:02.835" v="11722" actId="20577"/>
          <ac:spMkLst>
            <pc:docMk/>
            <pc:sldMk cId="2239585336" sldId="365"/>
            <ac:spMk id="2" creationId="{8FFBE5B7-E750-6599-66FC-C59AC9983C6A}"/>
          </ac:spMkLst>
        </pc:spChg>
        <pc:spChg chg="mod">
          <ac:chgData name="Riku Tujunen" userId="d9f851db-4e1e-4d80-8dc7-3e2d6aa88e3d" providerId="ADAL" clId="{49EBA2E9-E7E4-4E24-A4E0-A4C84B1898D7}" dt="2023-03-12T22:25:18.428" v="12689" actId="6549"/>
          <ac:spMkLst>
            <pc:docMk/>
            <pc:sldMk cId="2239585336" sldId="365"/>
            <ac:spMk id="3" creationId="{1D30D994-2ECB-6C95-3318-4BFCB711EE10}"/>
          </ac:spMkLst>
        </pc:spChg>
      </pc:sldChg>
      <pc:sldChg chg="addSp delSp modSp new mod modAnim">
        <pc:chgData name="Riku Tujunen" userId="d9f851db-4e1e-4d80-8dc7-3e2d6aa88e3d" providerId="ADAL" clId="{49EBA2E9-E7E4-4E24-A4E0-A4C84B1898D7}" dt="2023-03-12T23:35:19.040" v="13814"/>
        <pc:sldMkLst>
          <pc:docMk/>
          <pc:sldMk cId="3594814375" sldId="366"/>
        </pc:sldMkLst>
        <pc:spChg chg="mod">
          <ac:chgData name="Riku Tujunen" userId="d9f851db-4e1e-4d80-8dc7-3e2d6aa88e3d" providerId="ADAL" clId="{49EBA2E9-E7E4-4E24-A4E0-A4C84B1898D7}" dt="2023-03-12T22:37:29.408" v="13195" actId="20577"/>
          <ac:spMkLst>
            <pc:docMk/>
            <pc:sldMk cId="3594814375" sldId="366"/>
            <ac:spMk id="2" creationId="{B6DF2D9B-856A-FBDC-10D8-8FAEB5CB8460}"/>
          </ac:spMkLst>
        </pc:spChg>
        <pc:spChg chg="del">
          <ac:chgData name="Riku Tujunen" userId="d9f851db-4e1e-4d80-8dc7-3e2d6aa88e3d" providerId="ADAL" clId="{49EBA2E9-E7E4-4E24-A4E0-A4C84B1898D7}" dt="2023-03-12T22:32:53.554" v="12864" actId="478"/>
          <ac:spMkLst>
            <pc:docMk/>
            <pc:sldMk cId="3594814375" sldId="366"/>
            <ac:spMk id="3" creationId="{E5037ECC-18CE-D227-FCC0-69E581ECC713}"/>
          </ac:spMkLst>
        </pc:spChg>
        <pc:spChg chg="add mod">
          <ac:chgData name="Riku Tujunen" userId="d9f851db-4e1e-4d80-8dc7-3e2d6aa88e3d" providerId="ADAL" clId="{49EBA2E9-E7E4-4E24-A4E0-A4C84B1898D7}" dt="2023-03-12T23:35:17.699" v="13813" actId="1076"/>
          <ac:spMkLst>
            <pc:docMk/>
            <pc:sldMk cId="3594814375" sldId="366"/>
            <ac:spMk id="4" creationId="{8465E50D-217D-76FD-1322-F27E9D5143F0}"/>
          </ac:spMkLst>
        </pc:spChg>
        <pc:spChg chg="add mod">
          <ac:chgData name="Riku Tujunen" userId="d9f851db-4e1e-4d80-8dc7-3e2d6aa88e3d" providerId="ADAL" clId="{49EBA2E9-E7E4-4E24-A4E0-A4C84B1898D7}" dt="2023-03-12T22:37:43.418" v="13198" actId="113"/>
          <ac:spMkLst>
            <pc:docMk/>
            <pc:sldMk cId="3594814375" sldId="366"/>
            <ac:spMk id="5" creationId="{46967CCE-A135-82C6-F959-820449CA8511}"/>
          </ac:spMkLst>
        </pc:spChg>
      </pc:sldChg>
      <pc:sldChg chg="add del">
        <pc:chgData name="Riku Tujunen" userId="d9f851db-4e1e-4d80-8dc7-3e2d6aa88e3d" providerId="ADAL" clId="{49EBA2E9-E7E4-4E24-A4E0-A4C84B1898D7}" dt="2023-03-12T23:06:06.746" v="13474" actId="47"/>
        <pc:sldMkLst>
          <pc:docMk/>
          <pc:sldMk cId="3656232635" sldId="367"/>
        </pc:sldMkLst>
      </pc:sldChg>
      <pc:sldChg chg="add del">
        <pc:chgData name="Riku Tujunen" userId="d9f851db-4e1e-4d80-8dc7-3e2d6aa88e3d" providerId="ADAL" clId="{49EBA2E9-E7E4-4E24-A4E0-A4C84B1898D7}" dt="2023-03-12T23:06:08.965" v="13475" actId="47"/>
        <pc:sldMkLst>
          <pc:docMk/>
          <pc:sldMk cId="2748274658" sldId="368"/>
        </pc:sldMkLst>
      </pc:sldChg>
      <pc:sldChg chg="add del">
        <pc:chgData name="Riku Tujunen" userId="d9f851db-4e1e-4d80-8dc7-3e2d6aa88e3d" providerId="ADAL" clId="{49EBA2E9-E7E4-4E24-A4E0-A4C84B1898D7}" dt="2023-03-12T23:05:10.077" v="13459" actId="47"/>
        <pc:sldMkLst>
          <pc:docMk/>
          <pc:sldMk cId="3455569526" sldId="369"/>
        </pc:sldMkLst>
      </pc:sldChg>
      <pc:sldMasterChg chg="delSldLayout">
        <pc:chgData name="Riku Tujunen" userId="d9f851db-4e1e-4d80-8dc7-3e2d6aa88e3d" providerId="ADAL" clId="{49EBA2E9-E7E4-4E24-A4E0-A4C84B1898D7}" dt="2023-03-12T23:21:04.005" v="13710" actId="47"/>
        <pc:sldMasterMkLst>
          <pc:docMk/>
          <pc:sldMasterMk cId="2101805800" sldId="2147483648"/>
        </pc:sldMasterMkLst>
        <pc:sldLayoutChg chg="del">
          <pc:chgData name="Riku Tujunen" userId="d9f851db-4e1e-4d80-8dc7-3e2d6aa88e3d" providerId="ADAL" clId="{49EBA2E9-E7E4-4E24-A4E0-A4C84B1898D7}" dt="2023-03-12T23:21:04.005" v="13710" actId="47"/>
          <pc:sldLayoutMkLst>
            <pc:docMk/>
            <pc:sldMasterMk cId="2101805800" sldId="2147483648"/>
            <pc:sldLayoutMk cId="818399307" sldId="2147483663"/>
          </pc:sldLayoutMkLst>
        </pc:sldLayoutChg>
      </pc:sldMasterChg>
    </pc:docChg>
  </pc:docChgLst>
  <pc:docChgLst>
    <pc:chgData name="Riku Tujunen" userId="d9f851db-4e1e-4d80-8dc7-3e2d6aa88e3d" providerId="ADAL" clId="{757AEEF6-A0C9-4464-A903-E175824CBB87}"/>
    <pc:docChg chg="undo custSel addSld delSld modSld sldOrd">
      <pc:chgData name="Riku Tujunen" userId="d9f851db-4e1e-4d80-8dc7-3e2d6aa88e3d" providerId="ADAL" clId="{757AEEF6-A0C9-4464-A903-E175824CBB87}" dt="2023-01-17T23:26:26.297" v="3681" actId="6549"/>
      <pc:docMkLst>
        <pc:docMk/>
      </pc:docMkLst>
      <pc:sldChg chg="modSp mod modNotesTx">
        <pc:chgData name="Riku Tujunen" userId="d9f851db-4e1e-4d80-8dc7-3e2d6aa88e3d" providerId="ADAL" clId="{757AEEF6-A0C9-4464-A903-E175824CBB87}" dt="2023-01-17T23:18:06.388" v="3143" actId="20577"/>
        <pc:sldMkLst>
          <pc:docMk/>
          <pc:sldMk cId="543927152" sldId="277"/>
        </pc:sldMkLst>
        <pc:spChg chg="mod">
          <ac:chgData name="Riku Tujunen" userId="d9f851db-4e1e-4d80-8dc7-3e2d6aa88e3d" providerId="ADAL" clId="{757AEEF6-A0C9-4464-A903-E175824CBB87}" dt="2023-01-17T23:18:06.388" v="3143" actId="20577"/>
          <ac:spMkLst>
            <pc:docMk/>
            <pc:sldMk cId="543927152" sldId="277"/>
            <ac:spMk id="3" creationId="{B71AA772-E65D-4356-7967-8D5ADC8D7631}"/>
          </ac:spMkLst>
        </pc:spChg>
      </pc:sldChg>
      <pc:sldChg chg="addSp delSp modSp mod modNotesTx">
        <pc:chgData name="Riku Tujunen" userId="d9f851db-4e1e-4d80-8dc7-3e2d6aa88e3d" providerId="ADAL" clId="{757AEEF6-A0C9-4464-A903-E175824CBB87}" dt="2023-01-17T22:44:24.761" v="877" actId="20577"/>
        <pc:sldMkLst>
          <pc:docMk/>
          <pc:sldMk cId="2660598961" sldId="298"/>
        </pc:sldMkLst>
        <pc:spChg chg="add del mod">
          <ac:chgData name="Riku Tujunen" userId="d9f851db-4e1e-4d80-8dc7-3e2d6aa88e3d" providerId="ADAL" clId="{757AEEF6-A0C9-4464-A903-E175824CBB87}" dt="2023-01-17T22:43:52.538" v="750" actId="478"/>
          <ac:spMkLst>
            <pc:docMk/>
            <pc:sldMk cId="2660598961" sldId="298"/>
            <ac:spMk id="6" creationId="{8526C8DE-9D0B-22C7-289F-43BB45F31C31}"/>
          </ac:spMkLst>
        </pc:spChg>
        <pc:spChg chg="mod">
          <ac:chgData name="Riku Tujunen" userId="d9f851db-4e1e-4d80-8dc7-3e2d6aa88e3d" providerId="ADAL" clId="{757AEEF6-A0C9-4464-A903-E175824CBB87}" dt="2023-01-17T22:43:03.760" v="495" actId="20577"/>
          <ac:spMkLst>
            <pc:docMk/>
            <pc:sldMk cId="2660598961" sldId="298"/>
            <ac:spMk id="8" creationId="{71FDD108-54CA-A816-9F25-CA5FACBF2FE0}"/>
          </ac:spMkLst>
        </pc:spChg>
      </pc:sldChg>
      <pc:sldChg chg="addSp modSp mod">
        <pc:chgData name="Riku Tujunen" userId="d9f851db-4e1e-4d80-8dc7-3e2d6aa88e3d" providerId="ADAL" clId="{757AEEF6-A0C9-4464-A903-E175824CBB87}" dt="2023-01-17T23:13:09.692" v="2896" actId="1076"/>
        <pc:sldMkLst>
          <pc:docMk/>
          <pc:sldMk cId="4085046469" sldId="304"/>
        </pc:sldMkLst>
        <pc:spChg chg="add mod">
          <ac:chgData name="Riku Tujunen" userId="d9f851db-4e1e-4d80-8dc7-3e2d6aa88e3d" providerId="ADAL" clId="{757AEEF6-A0C9-4464-A903-E175824CBB87}" dt="2023-01-17T23:13:09.692" v="2896" actId="1076"/>
          <ac:spMkLst>
            <pc:docMk/>
            <pc:sldMk cId="4085046469" sldId="304"/>
            <ac:spMk id="4" creationId="{271497B4-7466-7C91-7D94-C72852039277}"/>
          </ac:spMkLst>
        </pc:spChg>
        <pc:spChg chg="add mod">
          <ac:chgData name="Riku Tujunen" userId="d9f851db-4e1e-4d80-8dc7-3e2d6aa88e3d" providerId="ADAL" clId="{757AEEF6-A0C9-4464-A903-E175824CBB87}" dt="2023-01-17T23:13:06.891" v="2895" actId="1076"/>
          <ac:spMkLst>
            <pc:docMk/>
            <pc:sldMk cId="4085046469" sldId="304"/>
            <ac:spMk id="5" creationId="{FA2A8D49-F0B8-8016-D7AC-07242AB72975}"/>
          </ac:spMkLst>
        </pc:spChg>
      </pc:sldChg>
      <pc:sldChg chg="modSp mod">
        <pc:chgData name="Riku Tujunen" userId="d9f851db-4e1e-4d80-8dc7-3e2d6aa88e3d" providerId="ADAL" clId="{757AEEF6-A0C9-4464-A903-E175824CBB87}" dt="2023-01-17T23:19:28.052" v="3213"/>
        <pc:sldMkLst>
          <pc:docMk/>
          <pc:sldMk cId="4011352145" sldId="305"/>
        </pc:sldMkLst>
        <pc:spChg chg="mod">
          <ac:chgData name="Riku Tujunen" userId="d9f851db-4e1e-4d80-8dc7-3e2d6aa88e3d" providerId="ADAL" clId="{757AEEF6-A0C9-4464-A903-E175824CBB87}" dt="2023-01-17T23:19:28.052" v="3213"/>
          <ac:spMkLst>
            <pc:docMk/>
            <pc:sldMk cId="4011352145" sldId="305"/>
            <ac:spMk id="2" creationId="{11DF2EEF-90B4-21E0-9A7D-DB0DED6686CE}"/>
          </ac:spMkLst>
        </pc:spChg>
      </pc:sldChg>
      <pc:sldChg chg="modSp mod">
        <pc:chgData name="Riku Tujunen" userId="d9f851db-4e1e-4d80-8dc7-3e2d6aa88e3d" providerId="ADAL" clId="{757AEEF6-A0C9-4464-A903-E175824CBB87}" dt="2023-01-17T23:19:37.872" v="3216" actId="255"/>
        <pc:sldMkLst>
          <pc:docMk/>
          <pc:sldMk cId="2138660317" sldId="306"/>
        </pc:sldMkLst>
        <pc:spChg chg="mod">
          <ac:chgData name="Riku Tujunen" userId="d9f851db-4e1e-4d80-8dc7-3e2d6aa88e3d" providerId="ADAL" clId="{757AEEF6-A0C9-4464-A903-E175824CBB87}" dt="2023-01-17T23:19:37.872" v="3216" actId="255"/>
          <ac:spMkLst>
            <pc:docMk/>
            <pc:sldMk cId="2138660317" sldId="306"/>
            <ac:spMk id="2" creationId="{11DF2EEF-90B4-21E0-9A7D-DB0DED6686CE}"/>
          </ac:spMkLst>
        </pc:spChg>
        <pc:spChg chg="mod">
          <ac:chgData name="Riku Tujunen" userId="d9f851db-4e1e-4d80-8dc7-3e2d6aa88e3d" providerId="ADAL" clId="{757AEEF6-A0C9-4464-A903-E175824CBB87}" dt="2023-01-17T22:38:01.766" v="102" actId="20577"/>
          <ac:spMkLst>
            <pc:docMk/>
            <pc:sldMk cId="2138660317" sldId="306"/>
            <ac:spMk id="3" creationId="{B3E68E60-2C94-DDC6-537F-9726C960C5D3}"/>
          </ac:spMkLst>
        </pc:spChg>
      </pc:sldChg>
      <pc:sldChg chg="addSp delSp modSp mod modNotesTx">
        <pc:chgData name="Riku Tujunen" userId="d9f851db-4e1e-4d80-8dc7-3e2d6aa88e3d" providerId="ADAL" clId="{757AEEF6-A0C9-4464-A903-E175824CBB87}" dt="2023-01-17T23:26:12.238" v="3680" actId="20577"/>
        <pc:sldMkLst>
          <pc:docMk/>
          <pc:sldMk cId="2836596257" sldId="307"/>
        </pc:sldMkLst>
        <pc:spChg chg="mod">
          <ac:chgData name="Riku Tujunen" userId="d9f851db-4e1e-4d80-8dc7-3e2d6aa88e3d" providerId="ADAL" clId="{757AEEF6-A0C9-4464-A903-E175824CBB87}" dt="2023-01-17T23:05:51.786" v="1977" actId="20577"/>
          <ac:spMkLst>
            <pc:docMk/>
            <pc:sldMk cId="2836596257" sldId="307"/>
            <ac:spMk id="3" creationId="{093CD130-02A6-7808-BE0E-1F3D5FCE6A63}"/>
          </ac:spMkLst>
        </pc:spChg>
        <pc:spChg chg="add del">
          <ac:chgData name="Riku Tujunen" userId="d9f851db-4e1e-4d80-8dc7-3e2d6aa88e3d" providerId="ADAL" clId="{757AEEF6-A0C9-4464-A903-E175824CBB87}" dt="2023-01-17T23:05:31.946" v="1901" actId="478"/>
          <ac:spMkLst>
            <pc:docMk/>
            <pc:sldMk cId="2836596257" sldId="307"/>
            <ac:spMk id="4" creationId="{D4D040B7-0463-F479-FACF-CE204149BE3E}"/>
          </ac:spMkLst>
        </pc:spChg>
        <pc:spChg chg="add mod">
          <ac:chgData name="Riku Tujunen" userId="d9f851db-4e1e-4d80-8dc7-3e2d6aa88e3d" providerId="ADAL" clId="{757AEEF6-A0C9-4464-A903-E175824CBB87}" dt="2023-01-17T23:15:33.139" v="3089" actId="1076"/>
          <ac:spMkLst>
            <pc:docMk/>
            <pc:sldMk cId="2836596257" sldId="307"/>
            <ac:spMk id="5" creationId="{9C9136FA-7CAB-0EB8-E735-256A61DCA545}"/>
          </ac:spMkLst>
        </pc:spChg>
        <pc:spChg chg="add mod">
          <ac:chgData name="Riku Tujunen" userId="d9f851db-4e1e-4d80-8dc7-3e2d6aa88e3d" providerId="ADAL" clId="{757AEEF6-A0C9-4464-A903-E175824CBB87}" dt="2023-01-17T23:15:28.872" v="3088" actId="1035"/>
          <ac:spMkLst>
            <pc:docMk/>
            <pc:sldMk cId="2836596257" sldId="307"/>
            <ac:spMk id="6" creationId="{0A3C3C19-2BC6-09FC-7CC4-16BCA5125CC0}"/>
          </ac:spMkLst>
        </pc:spChg>
      </pc:sldChg>
      <pc:sldChg chg="modSp mod">
        <pc:chgData name="Riku Tujunen" userId="d9f851db-4e1e-4d80-8dc7-3e2d6aa88e3d" providerId="ADAL" clId="{757AEEF6-A0C9-4464-A903-E175824CBB87}" dt="2023-01-17T22:27:09.972" v="13" actId="1076"/>
        <pc:sldMkLst>
          <pc:docMk/>
          <pc:sldMk cId="2105123274" sldId="309"/>
        </pc:sldMkLst>
        <pc:spChg chg="mod">
          <ac:chgData name="Riku Tujunen" userId="d9f851db-4e1e-4d80-8dc7-3e2d6aa88e3d" providerId="ADAL" clId="{757AEEF6-A0C9-4464-A903-E175824CBB87}" dt="2023-01-17T22:24:24.003" v="8" actId="14100"/>
          <ac:spMkLst>
            <pc:docMk/>
            <pc:sldMk cId="2105123274" sldId="309"/>
            <ac:spMk id="7" creationId="{D7CDA41C-586C-D289-718D-4BEE55DAC13E}"/>
          </ac:spMkLst>
        </pc:spChg>
        <pc:spChg chg="mod">
          <ac:chgData name="Riku Tujunen" userId="d9f851db-4e1e-4d80-8dc7-3e2d6aa88e3d" providerId="ADAL" clId="{757AEEF6-A0C9-4464-A903-E175824CBB87}" dt="2023-01-17T22:26:54.339" v="10" actId="6549"/>
          <ac:spMkLst>
            <pc:docMk/>
            <pc:sldMk cId="2105123274" sldId="309"/>
            <ac:spMk id="11" creationId="{70A93FDC-94A5-AE1F-3F23-103C175CF067}"/>
          </ac:spMkLst>
        </pc:spChg>
        <pc:spChg chg="mod">
          <ac:chgData name="Riku Tujunen" userId="d9f851db-4e1e-4d80-8dc7-3e2d6aa88e3d" providerId="ADAL" clId="{757AEEF6-A0C9-4464-A903-E175824CBB87}" dt="2023-01-17T22:27:07.928" v="12" actId="1076"/>
          <ac:spMkLst>
            <pc:docMk/>
            <pc:sldMk cId="2105123274" sldId="309"/>
            <ac:spMk id="12" creationId="{C2B89785-C79D-EC8A-0A00-201DE9BF42F5}"/>
          </ac:spMkLst>
        </pc:spChg>
        <pc:spChg chg="mod">
          <ac:chgData name="Riku Tujunen" userId="d9f851db-4e1e-4d80-8dc7-3e2d6aa88e3d" providerId="ADAL" clId="{757AEEF6-A0C9-4464-A903-E175824CBB87}" dt="2023-01-17T22:27:09.972" v="13" actId="1076"/>
          <ac:spMkLst>
            <pc:docMk/>
            <pc:sldMk cId="2105123274" sldId="309"/>
            <ac:spMk id="13" creationId="{4FBB11A1-FC06-138A-F48E-76EC91CF5D0A}"/>
          </ac:spMkLst>
        </pc:spChg>
        <pc:spChg chg="mod">
          <ac:chgData name="Riku Tujunen" userId="d9f851db-4e1e-4d80-8dc7-3e2d6aa88e3d" providerId="ADAL" clId="{757AEEF6-A0C9-4464-A903-E175824CBB87}" dt="2023-01-17T22:23:39.848" v="0" actId="20577"/>
          <ac:spMkLst>
            <pc:docMk/>
            <pc:sldMk cId="2105123274" sldId="309"/>
            <ac:spMk id="17" creationId="{4738F03C-CF28-719E-A6B9-166FC9EC4127}"/>
          </ac:spMkLst>
        </pc:spChg>
      </pc:sldChg>
      <pc:sldChg chg="modNotesTx">
        <pc:chgData name="Riku Tujunen" userId="d9f851db-4e1e-4d80-8dc7-3e2d6aa88e3d" providerId="ADAL" clId="{757AEEF6-A0C9-4464-A903-E175824CBB87}" dt="2023-01-17T23:21:30.404" v="3515" actId="20577"/>
        <pc:sldMkLst>
          <pc:docMk/>
          <pc:sldMk cId="3791764133" sldId="311"/>
        </pc:sldMkLst>
      </pc:sldChg>
      <pc:sldChg chg="del">
        <pc:chgData name="Riku Tujunen" userId="d9f851db-4e1e-4d80-8dc7-3e2d6aa88e3d" providerId="ADAL" clId="{757AEEF6-A0C9-4464-A903-E175824CBB87}" dt="2023-01-17T22:45:45.493" v="965" actId="47"/>
        <pc:sldMkLst>
          <pc:docMk/>
          <pc:sldMk cId="3598288400" sldId="312"/>
        </pc:sldMkLst>
      </pc:sldChg>
      <pc:sldChg chg="modNotesTx">
        <pc:chgData name="Riku Tujunen" userId="d9f851db-4e1e-4d80-8dc7-3e2d6aa88e3d" providerId="ADAL" clId="{757AEEF6-A0C9-4464-A903-E175824CBB87}" dt="2023-01-17T22:45:23.878" v="939" actId="20577"/>
        <pc:sldMkLst>
          <pc:docMk/>
          <pc:sldMk cId="1425502140" sldId="316"/>
        </pc:sldMkLst>
      </pc:sldChg>
      <pc:sldChg chg="setBg modNotesTx">
        <pc:chgData name="Riku Tujunen" userId="d9f851db-4e1e-4d80-8dc7-3e2d6aa88e3d" providerId="ADAL" clId="{757AEEF6-A0C9-4464-A903-E175824CBB87}" dt="2023-01-17T23:23:24.425" v="3626" actId="20577"/>
        <pc:sldMkLst>
          <pc:docMk/>
          <pc:sldMk cId="3982823531" sldId="319"/>
        </pc:sldMkLst>
      </pc:sldChg>
      <pc:sldChg chg="setBg">
        <pc:chgData name="Riku Tujunen" userId="d9f851db-4e1e-4d80-8dc7-3e2d6aa88e3d" providerId="ADAL" clId="{757AEEF6-A0C9-4464-A903-E175824CBB87}" dt="2023-01-17T23:17:01.071" v="3119"/>
        <pc:sldMkLst>
          <pc:docMk/>
          <pc:sldMk cId="2281062875" sldId="320"/>
        </pc:sldMkLst>
      </pc:sldChg>
      <pc:sldChg chg="setBg modNotesTx">
        <pc:chgData name="Riku Tujunen" userId="d9f851db-4e1e-4d80-8dc7-3e2d6aa88e3d" providerId="ADAL" clId="{757AEEF6-A0C9-4464-A903-E175824CBB87}" dt="2023-01-17T23:23:34.252" v="3627" actId="20577"/>
        <pc:sldMkLst>
          <pc:docMk/>
          <pc:sldMk cId="485368092" sldId="321"/>
        </pc:sldMkLst>
      </pc:sldChg>
      <pc:sldChg chg="modSp mod setBg modNotesTx">
        <pc:chgData name="Riku Tujunen" userId="d9f851db-4e1e-4d80-8dc7-3e2d6aa88e3d" providerId="ADAL" clId="{757AEEF6-A0C9-4464-A903-E175824CBB87}" dt="2023-01-17T23:24:22.763" v="3679" actId="20577"/>
        <pc:sldMkLst>
          <pc:docMk/>
          <pc:sldMk cId="3270494305" sldId="322"/>
        </pc:sldMkLst>
        <pc:spChg chg="mod">
          <ac:chgData name="Riku Tujunen" userId="d9f851db-4e1e-4d80-8dc7-3e2d6aa88e3d" providerId="ADAL" clId="{757AEEF6-A0C9-4464-A903-E175824CBB87}" dt="2023-01-17T23:24:22.763" v="3679" actId="20577"/>
          <ac:spMkLst>
            <pc:docMk/>
            <pc:sldMk cId="3270494305" sldId="322"/>
            <ac:spMk id="3" creationId="{4D30AFCA-D293-F9FB-484F-56DBEA333E63}"/>
          </ac:spMkLst>
        </pc:spChg>
      </pc:sldChg>
      <pc:sldChg chg="setBg">
        <pc:chgData name="Riku Tujunen" userId="d9f851db-4e1e-4d80-8dc7-3e2d6aa88e3d" providerId="ADAL" clId="{757AEEF6-A0C9-4464-A903-E175824CBB87}" dt="2023-01-17T23:17:45.518" v="3142"/>
        <pc:sldMkLst>
          <pc:docMk/>
          <pc:sldMk cId="3630583317" sldId="323"/>
        </pc:sldMkLst>
      </pc:sldChg>
      <pc:sldChg chg="modSp mod">
        <pc:chgData name="Riku Tujunen" userId="d9f851db-4e1e-4d80-8dc7-3e2d6aa88e3d" providerId="ADAL" clId="{757AEEF6-A0C9-4464-A903-E175824CBB87}" dt="2023-01-17T22:47:32.266" v="993" actId="20577"/>
        <pc:sldMkLst>
          <pc:docMk/>
          <pc:sldMk cId="2401279646" sldId="325"/>
        </pc:sldMkLst>
        <pc:spChg chg="mod">
          <ac:chgData name="Riku Tujunen" userId="d9f851db-4e1e-4d80-8dc7-3e2d6aa88e3d" providerId="ADAL" clId="{757AEEF6-A0C9-4464-A903-E175824CBB87}" dt="2023-01-17T22:47:32.266" v="993" actId="20577"/>
          <ac:spMkLst>
            <pc:docMk/>
            <pc:sldMk cId="2401279646" sldId="325"/>
            <ac:spMk id="4" creationId="{5A12E6A0-9C13-CC97-6371-6EB86173005E}"/>
          </ac:spMkLst>
        </pc:spChg>
      </pc:sldChg>
      <pc:sldChg chg="modSp mod setBg">
        <pc:chgData name="Riku Tujunen" userId="d9f851db-4e1e-4d80-8dc7-3e2d6aa88e3d" providerId="ADAL" clId="{757AEEF6-A0C9-4464-A903-E175824CBB87}" dt="2023-01-17T23:17:06.411" v="3125"/>
        <pc:sldMkLst>
          <pc:docMk/>
          <pc:sldMk cId="3323710288" sldId="326"/>
        </pc:sldMkLst>
        <pc:spChg chg="mod">
          <ac:chgData name="Riku Tujunen" userId="d9f851db-4e1e-4d80-8dc7-3e2d6aa88e3d" providerId="ADAL" clId="{757AEEF6-A0C9-4464-A903-E175824CBB87}" dt="2023-01-17T22:47:23.467" v="983" actId="20577"/>
          <ac:spMkLst>
            <pc:docMk/>
            <pc:sldMk cId="3323710288" sldId="326"/>
            <ac:spMk id="4" creationId="{5A12E6A0-9C13-CC97-6371-6EB86173005E}"/>
          </ac:spMkLst>
        </pc:spChg>
      </pc:sldChg>
      <pc:sldChg chg="modSp mod setBg">
        <pc:chgData name="Riku Tujunen" userId="d9f851db-4e1e-4d80-8dc7-3e2d6aa88e3d" providerId="ADAL" clId="{757AEEF6-A0C9-4464-A903-E175824CBB87}" dt="2023-01-17T23:16:54.993" v="3116"/>
        <pc:sldMkLst>
          <pc:docMk/>
          <pc:sldMk cId="1688292406" sldId="327"/>
        </pc:sldMkLst>
        <pc:spChg chg="mod">
          <ac:chgData name="Riku Tujunen" userId="d9f851db-4e1e-4d80-8dc7-3e2d6aa88e3d" providerId="ADAL" clId="{757AEEF6-A0C9-4464-A903-E175824CBB87}" dt="2023-01-17T22:47:18.059" v="977" actId="20577"/>
          <ac:spMkLst>
            <pc:docMk/>
            <pc:sldMk cId="1688292406" sldId="327"/>
            <ac:spMk id="4" creationId="{5A12E6A0-9C13-CC97-6371-6EB86173005E}"/>
          </ac:spMkLst>
        </pc:spChg>
      </pc:sldChg>
      <pc:sldChg chg="modSp mod">
        <pc:chgData name="Riku Tujunen" userId="d9f851db-4e1e-4d80-8dc7-3e2d6aa88e3d" providerId="ADAL" clId="{757AEEF6-A0C9-4464-A903-E175824CBB87}" dt="2023-01-17T22:47:39.342" v="1001" actId="20577"/>
        <pc:sldMkLst>
          <pc:docMk/>
          <pc:sldMk cId="1971394333" sldId="328"/>
        </pc:sldMkLst>
        <pc:spChg chg="mod">
          <ac:chgData name="Riku Tujunen" userId="d9f851db-4e1e-4d80-8dc7-3e2d6aa88e3d" providerId="ADAL" clId="{757AEEF6-A0C9-4464-A903-E175824CBB87}" dt="2023-01-17T22:47:39.342" v="1001" actId="20577"/>
          <ac:spMkLst>
            <pc:docMk/>
            <pc:sldMk cId="1971394333" sldId="328"/>
            <ac:spMk id="4" creationId="{5A12E6A0-9C13-CC97-6371-6EB86173005E}"/>
          </ac:spMkLst>
        </pc:spChg>
      </pc:sldChg>
      <pc:sldChg chg="modNotesTx">
        <pc:chgData name="Riku Tujunen" userId="d9f851db-4e1e-4d80-8dc7-3e2d6aa88e3d" providerId="ADAL" clId="{757AEEF6-A0C9-4464-A903-E175824CBB87}" dt="2023-01-17T23:26:26.297" v="3681" actId="6549"/>
        <pc:sldMkLst>
          <pc:docMk/>
          <pc:sldMk cId="762039323" sldId="332"/>
        </pc:sldMkLst>
      </pc:sldChg>
      <pc:sldChg chg="modSp add mod">
        <pc:chgData name="Riku Tujunen" userId="d9f851db-4e1e-4d80-8dc7-3e2d6aa88e3d" providerId="ADAL" clId="{757AEEF6-A0C9-4464-A903-E175824CBB87}" dt="2023-01-17T23:21:52.486" v="3516" actId="20577"/>
        <pc:sldMkLst>
          <pc:docMk/>
          <pc:sldMk cId="1441599675" sldId="333"/>
        </pc:sldMkLst>
        <pc:spChg chg="mod">
          <ac:chgData name="Riku Tujunen" userId="d9f851db-4e1e-4d80-8dc7-3e2d6aa88e3d" providerId="ADAL" clId="{757AEEF6-A0C9-4464-A903-E175824CBB87}" dt="2023-01-17T23:21:52.486" v="3516" actId="20577"/>
          <ac:spMkLst>
            <pc:docMk/>
            <pc:sldMk cId="1441599675" sldId="333"/>
            <ac:spMk id="4" creationId="{5A12E6A0-9C13-CC97-6371-6EB86173005E}"/>
          </ac:spMkLst>
        </pc:spChg>
      </pc:sldChg>
      <pc:sldChg chg="addSp delSp modSp new mod ord modClrScheme chgLayout modNotesTx">
        <pc:chgData name="Riku Tujunen" userId="d9f851db-4e1e-4d80-8dc7-3e2d6aa88e3d" providerId="ADAL" clId="{757AEEF6-A0C9-4464-A903-E175824CBB87}" dt="2023-01-17T23:22:32.361" v="3625" actId="20577"/>
        <pc:sldMkLst>
          <pc:docMk/>
          <pc:sldMk cId="3382274657" sldId="334"/>
        </pc:sldMkLst>
        <pc:spChg chg="del mod ord">
          <ac:chgData name="Riku Tujunen" userId="d9f851db-4e1e-4d80-8dc7-3e2d6aa88e3d" providerId="ADAL" clId="{757AEEF6-A0C9-4464-A903-E175824CBB87}" dt="2023-01-17T22:56:36.348" v="1003" actId="700"/>
          <ac:spMkLst>
            <pc:docMk/>
            <pc:sldMk cId="3382274657" sldId="334"/>
            <ac:spMk id="2" creationId="{5E51DB68-F6F3-2518-5CBF-A7F63A69B1C5}"/>
          </ac:spMkLst>
        </pc:spChg>
        <pc:spChg chg="add del mod ord">
          <ac:chgData name="Riku Tujunen" userId="d9f851db-4e1e-4d80-8dc7-3e2d6aa88e3d" providerId="ADAL" clId="{757AEEF6-A0C9-4464-A903-E175824CBB87}" dt="2023-01-17T22:56:41.315" v="1004" actId="700"/>
          <ac:spMkLst>
            <pc:docMk/>
            <pc:sldMk cId="3382274657" sldId="334"/>
            <ac:spMk id="3" creationId="{FED6E3DD-FC04-1422-FB1A-AB3433C60605}"/>
          </ac:spMkLst>
        </pc:spChg>
        <pc:spChg chg="add mod ord">
          <ac:chgData name="Riku Tujunen" userId="d9f851db-4e1e-4d80-8dc7-3e2d6aa88e3d" providerId="ADAL" clId="{757AEEF6-A0C9-4464-A903-E175824CBB87}" dt="2023-01-17T23:18:21.780" v="3159" actId="20577"/>
          <ac:spMkLst>
            <pc:docMk/>
            <pc:sldMk cId="3382274657" sldId="334"/>
            <ac:spMk id="4" creationId="{7D92B904-CEE2-AB25-8176-40A93936ECFE}"/>
          </ac:spMkLst>
        </pc:spChg>
        <pc:spChg chg="add mod ord">
          <ac:chgData name="Riku Tujunen" userId="d9f851db-4e1e-4d80-8dc7-3e2d6aa88e3d" providerId="ADAL" clId="{757AEEF6-A0C9-4464-A903-E175824CBB87}" dt="2023-01-17T23:03:57.095" v="1899" actId="20577"/>
          <ac:spMkLst>
            <pc:docMk/>
            <pc:sldMk cId="3382274657" sldId="334"/>
            <ac:spMk id="5" creationId="{B68523B3-DD09-81B3-F5A0-2A1E8D42AD2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BD38D-28A2-40F0-965D-2861472E72DB}" type="datetimeFigureOut">
              <a:rPr lang="fi-FI" smtClean="0"/>
              <a:t>12.3.2023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CF1A6-963E-457D-AEB7-4FAAE8163A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9296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A259B-92D1-4C1C-8245-58A58BC0DCF5}" type="datetimeFigureOut">
              <a:rPr lang="fi-FI" smtClean="0"/>
              <a:t>12.3.2023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32A11-D8F9-46D1-B8F9-3BAD0E24DC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48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dirty="0"/>
              <a:t>Oppaassa on johdannon lisäksi 3 lukua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200" dirty="0"/>
          </a:p>
          <a:p>
            <a:r>
              <a:rPr lang="fi-FI" dirty="0"/>
              <a:t>Toisessa luvussa on käsitelty asfalttirouhetta materiaalina sekä sen käyttökohteita.</a:t>
            </a:r>
          </a:p>
          <a:p>
            <a:r>
              <a:rPr lang="fi-FI" dirty="0"/>
              <a:t>Luku sisältää… </a:t>
            </a:r>
          </a:p>
          <a:p>
            <a:endParaRPr lang="fi-FI" dirty="0"/>
          </a:p>
          <a:p>
            <a:r>
              <a:rPr lang="fi-FI" dirty="0"/>
              <a:t>Kolmannessa luvussa käsitellään asfalttijätettä ja sen jalostusprosessia eli…</a:t>
            </a:r>
          </a:p>
          <a:p>
            <a:endParaRPr lang="fi-FI" dirty="0"/>
          </a:p>
          <a:p>
            <a:r>
              <a:rPr lang="fi-FI" dirty="0"/>
              <a:t>Neljännessä luvussa on esitetty asfalttirouhetta sisältävien asfalttimassojen valmistukseen liittyviä asioita eli…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32A11-D8F9-46D1-B8F9-3BAD0E24DC67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5951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1: Asfalttijäte voidaan jakaa kahteen erilaiseen luokkaan eli jyrsinrouheeseen ja pala-asfalttiin</a:t>
            </a:r>
          </a:p>
          <a:p>
            <a:r>
              <a:rPr lang="fi-FI" dirty="0"/>
              <a:t>2: Valtaosa asfalttijätteestä syntyy käytöstä poistetuista asfalteista. </a:t>
            </a:r>
          </a:p>
          <a:p>
            <a:r>
              <a:rPr lang="fi-FI" dirty="0"/>
              <a:t>Jyrsinrouhe lajitellaan mahdollisuuksien mukaan erilliseen varastokasaan. </a:t>
            </a:r>
          </a:p>
          <a:p>
            <a:r>
              <a:rPr lang="fi-FI" dirty="0"/>
              <a:t>Kaivamalla puretut pala-asfaltit sekä lajittelemattomat jyrsinrouheet ohjataan omaan varastokasaan.</a:t>
            </a:r>
          </a:p>
          <a:p>
            <a:r>
              <a:rPr lang="fi-FI" dirty="0"/>
              <a:t>3: Asfalttijätettä syntyy myös asfaltin tuotannon ylijäämästä ja se lajitellaan mahdollisuuksien mukaan joko jyrsinrouhekasaan tai pala-asfalttikasaan.</a:t>
            </a:r>
          </a:p>
          <a:p>
            <a:r>
              <a:rPr lang="fi-FI" dirty="0"/>
              <a:t>4: Niin jyrsinrouhe kuin pala-asfaltti täytyy jalostaa ennen hyödyntämistä asfalttirouheena. Yleisemmin jalostaminen tarkoittaa jätteen murskausta.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32A11-D8F9-46D1-B8F9-3BAD0E24DC67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5627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32A11-D8F9-46D1-B8F9-3BAD0E24DC67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4407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32A11-D8F9-46D1-B8F9-3BAD0E24DC67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0438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32A11-D8F9-46D1-B8F9-3BAD0E24DC67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6682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Esityksessä on nostoja lukujen sisällöstä sekä huomioita kauden 2023 aikana tehtävistä testauksista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32A11-D8F9-46D1-B8F9-3BAD0E24DC67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3341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32A11-D8F9-46D1-B8F9-3BAD0E24DC67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1675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E58F-EBEE-45C2-B214-23E4267F21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5357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E58F-EBEE-45C2-B214-23E4267F21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155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E58F-EBEE-45C2-B214-23E4267F21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863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E58F-EBEE-45C2-B214-23E4267F21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3586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E58F-EBEE-45C2-B214-23E4267F21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391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Väylä_raporttiesit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E58F-EBEE-45C2-B214-23E4267F21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5702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727285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E58F-EBEE-45C2-B214-23E4267F21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946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E58F-EBEE-45C2-B214-23E4267F21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014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E58F-EBEE-45C2-B214-23E4267F21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6317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1404906"/>
            <a:ext cx="6172200" cy="4456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E58F-EBEE-45C2-B214-23E4267F21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063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 hasCustomPrompt="1"/>
          </p:nvPr>
        </p:nvSpPr>
        <p:spPr>
          <a:xfrm>
            <a:off x="5183188" y="0"/>
            <a:ext cx="7008812" cy="6721475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napauttamalla kuvaketta</a:t>
            </a:r>
          </a:p>
        </p:txBody>
      </p:sp>
      <p:sp>
        <p:nvSpPr>
          <p:cNvPr id="8" name="Suorakulmio 7"/>
          <p:cNvSpPr/>
          <p:nvPr userDrawn="1"/>
        </p:nvSpPr>
        <p:spPr>
          <a:xfrm>
            <a:off x="0" y="0"/>
            <a:ext cx="5183188" cy="67214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381E58F-EBEE-45C2-B214-23E4267F217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3789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84998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58F-EBEE-45C2-B214-23E4267F217A}" type="slidenum">
              <a:rPr lang="fi-FI" smtClean="0"/>
              <a:t>‹#›</a:t>
            </a:fld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143" y="415042"/>
            <a:ext cx="922142" cy="712564"/>
          </a:xfrm>
          <a:prstGeom prst="rect">
            <a:avLst/>
          </a:prstGeom>
        </p:spPr>
      </p:pic>
      <p:sp>
        <p:nvSpPr>
          <p:cNvPr id="7" name="Suorakulmio 6"/>
          <p:cNvSpPr/>
          <p:nvPr userDrawn="1"/>
        </p:nvSpPr>
        <p:spPr>
          <a:xfrm>
            <a:off x="0" y="6727331"/>
            <a:ext cx="12192000" cy="13066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180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nk.fi/tekniset-vaatimukset/muut-julkaisu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392E9C-9B0B-B8DB-12C5-A3F01161A0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90246"/>
          </a:xfrm>
        </p:spPr>
        <p:txBody>
          <a:bodyPr>
            <a:noAutofit/>
          </a:bodyPr>
          <a:lstStyle/>
          <a:p>
            <a:r>
              <a:rPr lang="fi-FI" sz="2800" dirty="0"/>
              <a:t>Uusiopäällysteohje &amp; PANK-opas: Asfalttirouheen käytön parhaat käytännöt 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275330C-7242-2B08-7981-141A830879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95489"/>
            <a:ext cx="9144000" cy="590843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Päällystekurssi 14.3.2023</a:t>
            </a:r>
          </a:p>
          <a:p>
            <a:r>
              <a:rPr lang="fi-FI" dirty="0"/>
              <a:t>Riku Tujunen / Orbol Oy</a:t>
            </a:r>
          </a:p>
          <a:p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D832F3E0-2A3E-9E84-6E16-B07C3FDFB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8895">
            <a:off x="6889625" y="4030412"/>
            <a:ext cx="3612964" cy="33198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56C11C57-E2A1-5077-DD41-B517D354B4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69102">
            <a:off x="2339601" y="4180052"/>
            <a:ext cx="3350818" cy="31111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83982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D5556166-3D8B-D8B4-A4E8-E604BB1A12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Uusiopäällysteohje</a:t>
            </a:r>
          </a:p>
        </p:txBody>
      </p:sp>
      <p:sp>
        <p:nvSpPr>
          <p:cNvPr id="5" name="Alaotsikko 4">
            <a:extLst>
              <a:ext uri="{FF2B5EF4-FFF2-40B4-BE49-F238E27FC236}">
                <a16:creationId xmlns:a16="http://schemas.microsoft.com/office/drawing/2014/main" id="{EC9C17FE-0905-B99A-8EA5-DAA7EDE1EE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3765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DF2D9B-856A-FBDC-10D8-8FAEB5CB8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Uusiopäällyste?</a:t>
            </a:r>
            <a:br>
              <a:rPr lang="fi-FI" dirty="0"/>
            </a:br>
            <a:r>
              <a:rPr lang="fi-FI" dirty="0"/>
              <a:t>Uusiopäällysteohje?</a:t>
            </a:r>
          </a:p>
        </p:txBody>
      </p:sp>
      <p:sp>
        <p:nvSpPr>
          <p:cNvPr id="4" name="Suorakulmio: Pyöristetyt kulmat 3">
            <a:extLst>
              <a:ext uri="{FF2B5EF4-FFF2-40B4-BE49-F238E27FC236}">
                <a16:creationId xmlns:a16="http://schemas.microsoft.com/office/drawing/2014/main" id="{8465E50D-217D-76FD-1322-F27E9D5143F0}"/>
              </a:ext>
            </a:extLst>
          </p:cNvPr>
          <p:cNvSpPr/>
          <p:nvPr/>
        </p:nvSpPr>
        <p:spPr>
          <a:xfrm>
            <a:off x="1376824" y="2447565"/>
            <a:ext cx="3428934" cy="317633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fi-FI" sz="180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Uusiopäällysteillä</a:t>
            </a:r>
            <a:r>
              <a:rPr lang="fi-FI" sz="18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tarkoitetaan asfalttimassoja ja -päällysteitä, joiden raaka-aineena on hyödynnetty asfalttirouhetta tai bitumikaterouhetta sekä uusiopintausmenetelmällä (REM/REMO) toteutettuja päällysteitä</a:t>
            </a:r>
          </a:p>
        </p:txBody>
      </p:sp>
      <p:sp>
        <p:nvSpPr>
          <p:cNvPr id="5" name="Suorakulmio: Pyöristetyt kulmat 4">
            <a:extLst>
              <a:ext uri="{FF2B5EF4-FFF2-40B4-BE49-F238E27FC236}">
                <a16:creationId xmlns:a16="http://schemas.microsoft.com/office/drawing/2014/main" id="{46967CCE-A135-82C6-F959-820449CA8511}"/>
              </a:ext>
            </a:extLst>
          </p:cNvPr>
          <p:cNvSpPr/>
          <p:nvPr/>
        </p:nvSpPr>
        <p:spPr>
          <a:xfrm>
            <a:off x="5127742" y="2447565"/>
            <a:ext cx="5687434" cy="317633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fi-FI" sz="180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Uusiopäällysteohje on kehitteillä oleva Väyläviraston ohje uusiopäällysteitä koskien</a:t>
            </a:r>
            <a:endParaRPr lang="fi-FI" b="1" dirty="0">
              <a:solidFill>
                <a:schemeClr val="tx1"/>
              </a:solidFill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fi-FI" sz="18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Ohjeessa asetetaan vaatimuksia maanteiden päällystystöihin liittyen. Ohjeen kirjaukset eivät välttämättä sovellu sellaisenaan muihin urakoihin </a:t>
            </a:r>
          </a:p>
          <a:p>
            <a:pPr algn="ctr">
              <a:spcAft>
                <a:spcPts val="1200"/>
              </a:spcAft>
            </a:pPr>
            <a:r>
              <a:rPr lang="fi-FI" sz="18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Ohje vaikuttaa osaltaan myös rakennushankkeiden suunnitteluun ja uudelleenpäällystysurakoiden kohdesuunnitteluun</a:t>
            </a:r>
          </a:p>
        </p:txBody>
      </p:sp>
    </p:spTree>
    <p:extLst>
      <p:ext uri="{BB962C8B-B14F-4D97-AF65-F5344CB8AC3E}">
        <p14:creationId xmlns:p14="http://schemas.microsoft.com/office/powerpoint/2010/main" val="359481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A8C504-EA80-37B5-5969-AA0CC274F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Uusiopäällysteohjeen tilanne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6F295C-C7A5-361A-EB35-CF46C9558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51898"/>
          </a:xfrm>
        </p:spPr>
        <p:txBody>
          <a:bodyPr>
            <a:normAutofit/>
          </a:bodyPr>
          <a:lstStyle/>
          <a:p>
            <a:r>
              <a:rPr lang="fi-FI" dirty="0"/>
              <a:t>Väyläviraston ohjeluonnos julkaistiin loppuvuodesta 2022</a:t>
            </a:r>
          </a:p>
          <a:p>
            <a:pPr lvl="1"/>
            <a:r>
              <a:rPr lang="fi-FI" dirty="0"/>
              <a:t>Luonnos herätti paljon keskustelua ja siihen saatiin paljon kommentteja</a:t>
            </a:r>
          </a:p>
          <a:p>
            <a:pPr lvl="1"/>
            <a:r>
              <a:rPr lang="fi-FI" dirty="0"/>
              <a:t>Kommentit sekä niiden keskinäiset erot olivat osoitus tarpeesta keskustelulle alalla</a:t>
            </a:r>
          </a:p>
          <a:p>
            <a:pPr lvl="1"/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Nuoli: Oikea 3">
            <a:extLst>
              <a:ext uri="{FF2B5EF4-FFF2-40B4-BE49-F238E27FC236}">
                <a16:creationId xmlns:a16="http://schemas.microsoft.com/office/drawing/2014/main" id="{C10535D9-A0C6-15BC-A544-DF035749881F}"/>
              </a:ext>
            </a:extLst>
          </p:cNvPr>
          <p:cNvSpPr/>
          <p:nvPr/>
        </p:nvSpPr>
        <p:spPr>
          <a:xfrm>
            <a:off x="1137065" y="3696302"/>
            <a:ext cx="978408" cy="61615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A29FEB70-1ECE-A5A1-E10D-02C7D1CFD1D3}"/>
              </a:ext>
            </a:extLst>
          </p:cNvPr>
          <p:cNvSpPr txBox="1"/>
          <p:nvPr/>
        </p:nvSpPr>
        <p:spPr>
          <a:xfrm>
            <a:off x="2414338" y="3618913"/>
            <a:ext cx="97776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/>
              <a:t>Ohjeen kehitystä jatketaan yhteistyössä </a:t>
            </a:r>
            <a:r>
              <a:rPr lang="fi-FI" sz="2400" b="1" dirty="0" err="1"/>
              <a:t>tp</a:t>
            </a:r>
            <a:r>
              <a:rPr lang="fi-FI" sz="2400" b="1" dirty="0"/>
              <a:t>-urakoita toteuttaneiden DHJ-urakoitsijoiden kanssa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71FDD108-54CA-A816-9F25-CA5FACBF2FE0}"/>
              </a:ext>
            </a:extLst>
          </p:cNvPr>
          <p:cNvSpPr txBox="1"/>
          <p:nvPr/>
        </p:nvSpPr>
        <p:spPr>
          <a:xfrm>
            <a:off x="2414338" y="4556876"/>
            <a:ext cx="7444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Työryhmän kesken on pidetty kaksi kokousta ja uusi versio Uusiopäällysteohjeesta on työn alla</a:t>
            </a:r>
          </a:p>
        </p:txBody>
      </p:sp>
      <p:sp>
        <p:nvSpPr>
          <p:cNvPr id="9" name="Nuoli: Oikea 8">
            <a:extLst>
              <a:ext uri="{FF2B5EF4-FFF2-40B4-BE49-F238E27FC236}">
                <a16:creationId xmlns:a16="http://schemas.microsoft.com/office/drawing/2014/main" id="{96526377-B2EC-D62C-673D-73D3B536BED1}"/>
              </a:ext>
            </a:extLst>
          </p:cNvPr>
          <p:cNvSpPr/>
          <p:nvPr/>
        </p:nvSpPr>
        <p:spPr>
          <a:xfrm>
            <a:off x="1137065" y="4634265"/>
            <a:ext cx="978408" cy="61615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E3FD0434-2619-1B7B-ECE1-8220A76D9B18}"/>
              </a:ext>
            </a:extLst>
          </p:cNvPr>
          <p:cNvSpPr txBox="1"/>
          <p:nvPr/>
        </p:nvSpPr>
        <p:spPr>
          <a:xfrm>
            <a:off x="2414338" y="5494839"/>
            <a:ext cx="7444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Ohjeeseen liittyviä testauksia tullaan toteuttamaan vuoden 2023 urakoissa </a:t>
            </a:r>
          </a:p>
        </p:txBody>
      </p:sp>
      <p:sp>
        <p:nvSpPr>
          <p:cNvPr id="7" name="Nuoli: Oikea 6">
            <a:extLst>
              <a:ext uri="{FF2B5EF4-FFF2-40B4-BE49-F238E27FC236}">
                <a16:creationId xmlns:a16="http://schemas.microsoft.com/office/drawing/2014/main" id="{DC773FE1-0204-5E04-E8FA-18B7ACBA73B5}"/>
              </a:ext>
            </a:extLst>
          </p:cNvPr>
          <p:cNvSpPr/>
          <p:nvPr/>
        </p:nvSpPr>
        <p:spPr>
          <a:xfrm>
            <a:off x="1137065" y="5572228"/>
            <a:ext cx="978408" cy="61615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059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/>
      <p:bldP spid="9" grpId="0" animBg="1"/>
      <p:bldP spid="6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9F6C86-8178-D5E1-9B0B-3446301D9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Uusiopäällysteohjeen visio</a:t>
            </a:r>
          </a:p>
        </p:txBody>
      </p:sp>
      <p:sp>
        <p:nvSpPr>
          <p:cNvPr id="4" name="Suorakulmio: Pyöristetyt kulmat 3">
            <a:extLst>
              <a:ext uri="{FF2B5EF4-FFF2-40B4-BE49-F238E27FC236}">
                <a16:creationId xmlns:a16="http://schemas.microsoft.com/office/drawing/2014/main" id="{B7A22683-7E7F-7334-5E62-C09CDD9A6FF3}"/>
              </a:ext>
            </a:extLst>
          </p:cNvPr>
          <p:cNvSpPr/>
          <p:nvPr/>
        </p:nvSpPr>
        <p:spPr>
          <a:xfrm>
            <a:off x="3719478" y="5462082"/>
            <a:ext cx="3566872" cy="900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Ylläpidetään tai jopa kasvatetaan päällysteiden kestoikää kustannustehokkaasti</a:t>
            </a:r>
          </a:p>
        </p:txBody>
      </p:sp>
      <p:sp>
        <p:nvSpPr>
          <p:cNvPr id="5" name="Suorakulmio: Pyöristetyt kulmat 4">
            <a:extLst>
              <a:ext uri="{FF2B5EF4-FFF2-40B4-BE49-F238E27FC236}">
                <a16:creationId xmlns:a16="http://schemas.microsoft.com/office/drawing/2014/main" id="{DDC4F105-F1F7-2DA9-8953-E091A545D47C}"/>
              </a:ext>
            </a:extLst>
          </p:cNvPr>
          <p:cNvSpPr/>
          <p:nvPr/>
        </p:nvSpPr>
        <p:spPr>
          <a:xfrm>
            <a:off x="3581669" y="3050010"/>
            <a:ext cx="2963207" cy="900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Lisätään/parannetaan suunnitteluun käytettäviä lähtötietoja</a:t>
            </a:r>
          </a:p>
        </p:txBody>
      </p: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id="{D7CDA41C-586C-D289-718D-4BEE55DAC13E}"/>
              </a:ext>
            </a:extLst>
          </p:cNvPr>
          <p:cNvSpPr/>
          <p:nvPr/>
        </p:nvSpPr>
        <p:spPr>
          <a:xfrm>
            <a:off x="7849173" y="4256046"/>
            <a:ext cx="3609402" cy="900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Siirretään painopistettä lopputuotetta koskeviin vaatimuksiin (joita selkeytetään)</a:t>
            </a:r>
          </a:p>
        </p:txBody>
      </p:sp>
      <p:sp>
        <p:nvSpPr>
          <p:cNvPr id="8" name="Suorakulmio: Pyöristetyt kulmat 7">
            <a:extLst>
              <a:ext uri="{FF2B5EF4-FFF2-40B4-BE49-F238E27FC236}">
                <a16:creationId xmlns:a16="http://schemas.microsoft.com/office/drawing/2014/main" id="{9E674867-D245-44A8-7047-22EDB3CD8BDC}"/>
              </a:ext>
            </a:extLst>
          </p:cNvPr>
          <p:cNvSpPr/>
          <p:nvPr/>
        </p:nvSpPr>
        <p:spPr>
          <a:xfrm>
            <a:off x="7633446" y="5462082"/>
            <a:ext cx="2963207" cy="900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Lisätään kierrätysmääriä hallitusti tulevaisuudessa</a:t>
            </a:r>
          </a:p>
        </p:txBody>
      </p:sp>
      <p:sp>
        <p:nvSpPr>
          <p:cNvPr id="9" name="Suorakulmio: Pyöristetyt kulmat 8">
            <a:extLst>
              <a:ext uri="{FF2B5EF4-FFF2-40B4-BE49-F238E27FC236}">
                <a16:creationId xmlns:a16="http://schemas.microsoft.com/office/drawing/2014/main" id="{9C43976E-077B-6E5F-74A0-37DB56315C6B}"/>
              </a:ext>
            </a:extLst>
          </p:cNvPr>
          <p:cNvSpPr/>
          <p:nvPr/>
        </p:nvSpPr>
        <p:spPr>
          <a:xfrm>
            <a:off x="6849980" y="3050010"/>
            <a:ext cx="3962400" cy="900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Hyödynnetään olemassa olevaa tietoa sekä testaus- ja mittaustuloksia aiempaa laajemmin </a:t>
            </a:r>
          </a:p>
        </p:txBody>
      </p:sp>
      <p:sp>
        <p:nvSpPr>
          <p:cNvPr id="10" name="Suorakulmio: Pyöristetyt kulmat 9">
            <a:extLst>
              <a:ext uri="{FF2B5EF4-FFF2-40B4-BE49-F238E27FC236}">
                <a16:creationId xmlns:a16="http://schemas.microsoft.com/office/drawing/2014/main" id="{4411356F-190A-6F33-751C-18697EE2384A}"/>
              </a:ext>
            </a:extLst>
          </p:cNvPr>
          <p:cNvSpPr/>
          <p:nvPr/>
        </p:nvSpPr>
        <p:spPr>
          <a:xfrm>
            <a:off x="3581669" y="4256046"/>
            <a:ext cx="3962400" cy="900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Pienennetään riskejä työn epäonnistumiselle tai päällysteen ennenaikaiselle vaurioitumiselle </a:t>
            </a:r>
          </a:p>
        </p:txBody>
      </p:sp>
      <p:sp>
        <p:nvSpPr>
          <p:cNvPr id="11" name="Suorakulmio: Pyöristetyt kulmat 10">
            <a:extLst>
              <a:ext uri="{FF2B5EF4-FFF2-40B4-BE49-F238E27FC236}">
                <a16:creationId xmlns:a16="http://schemas.microsoft.com/office/drawing/2014/main" id="{70A93FDC-94A5-AE1F-3F23-103C175CF067}"/>
              </a:ext>
            </a:extLst>
          </p:cNvPr>
          <p:cNvSpPr/>
          <p:nvPr/>
        </p:nvSpPr>
        <p:spPr>
          <a:xfrm>
            <a:off x="5732060" y="1829280"/>
            <a:ext cx="2797791" cy="90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Vanhenevat, reikiintyvät  ja purkautuvat päällysteet</a:t>
            </a:r>
          </a:p>
        </p:txBody>
      </p:sp>
      <p:sp>
        <p:nvSpPr>
          <p:cNvPr id="12" name="Suorakulmio: Pyöristetyt kulmat 11">
            <a:extLst>
              <a:ext uri="{FF2B5EF4-FFF2-40B4-BE49-F238E27FC236}">
                <a16:creationId xmlns:a16="http://schemas.microsoft.com/office/drawing/2014/main" id="{C2B89785-C79D-EC8A-0A00-201DE9BF42F5}"/>
              </a:ext>
            </a:extLst>
          </p:cNvPr>
          <p:cNvSpPr/>
          <p:nvPr/>
        </p:nvSpPr>
        <p:spPr>
          <a:xfrm>
            <a:off x="3191080" y="1831281"/>
            <a:ext cx="2311834" cy="90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Työn suunnittelussa on liian vähän lähtötietoja</a:t>
            </a:r>
          </a:p>
        </p:txBody>
      </p:sp>
      <p:sp>
        <p:nvSpPr>
          <p:cNvPr id="13" name="Suorakulmio: Pyöristetyt kulmat 12">
            <a:extLst>
              <a:ext uri="{FF2B5EF4-FFF2-40B4-BE49-F238E27FC236}">
                <a16:creationId xmlns:a16="http://schemas.microsoft.com/office/drawing/2014/main" id="{4FBB11A1-FC06-138A-F48E-76EC91CF5D0A}"/>
              </a:ext>
            </a:extLst>
          </p:cNvPr>
          <p:cNvSpPr/>
          <p:nvPr/>
        </p:nvSpPr>
        <p:spPr>
          <a:xfrm>
            <a:off x="8758997" y="1829281"/>
            <a:ext cx="2311834" cy="90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Epäselviä/puuttuvia vaatimuksia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6E1C9AFE-F9E3-FB84-F375-8762EB3E3DB0}"/>
              </a:ext>
            </a:extLst>
          </p:cNvPr>
          <p:cNvSpPr txBox="1"/>
          <p:nvPr/>
        </p:nvSpPr>
        <p:spPr>
          <a:xfrm>
            <a:off x="419386" y="2107214"/>
            <a:ext cx="1367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Nykytilanne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AA8A9067-B702-B2E5-5D11-C4F8CE241CCA}"/>
              </a:ext>
            </a:extLst>
          </p:cNvPr>
          <p:cNvSpPr txBox="1"/>
          <p:nvPr/>
        </p:nvSpPr>
        <p:spPr>
          <a:xfrm>
            <a:off x="419386" y="5826946"/>
            <a:ext cx="1348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Tulevaisuus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5DBCABBC-20AD-9884-4B50-A6340C548AAA}"/>
              </a:ext>
            </a:extLst>
          </p:cNvPr>
          <p:cNvSpPr txBox="1"/>
          <p:nvPr/>
        </p:nvSpPr>
        <p:spPr>
          <a:xfrm>
            <a:off x="419386" y="3915516"/>
            <a:ext cx="2080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Uusiopäällysteohje</a:t>
            </a:r>
          </a:p>
        </p:txBody>
      </p:sp>
      <p:sp>
        <p:nvSpPr>
          <p:cNvPr id="17" name="Suorakulmio: Pyöristetyt kulmat 16">
            <a:extLst>
              <a:ext uri="{FF2B5EF4-FFF2-40B4-BE49-F238E27FC236}">
                <a16:creationId xmlns:a16="http://schemas.microsoft.com/office/drawing/2014/main" id="{4738F03C-CF28-719E-A6B9-166FC9EC4127}"/>
              </a:ext>
            </a:extLst>
          </p:cNvPr>
          <p:cNvSpPr/>
          <p:nvPr/>
        </p:nvSpPr>
        <p:spPr>
          <a:xfrm>
            <a:off x="7425150" y="623244"/>
            <a:ext cx="2430380" cy="90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Niukka ja vaihteleva tienpidon rahoitus </a:t>
            </a:r>
          </a:p>
        </p:txBody>
      </p:sp>
    </p:spTree>
    <p:extLst>
      <p:ext uri="{BB962C8B-B14F-4D97-AF65-F5344CB8AC3E}">
        <p14:creationId xmlns:p14="http://schemas.microsoft.com/office/powerpoint/2010/main" val="210512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1722CF-C6F8-D072-7303-7126581A1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Ohjeen rakenne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1AA772-E65D-4356-7967-8D5ADC8D7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16033" cy="4351338"/>
          </a:xfrm>
        </p:spPr>
        <p:txBody>
          <a:bodyPr>
            <a:normAutofit/>
          </a:bodyPr>
          <a:lstStyle/>
          <a:p>
            <a:r>
              <a:rPr lang="fi-FI" dirty="0"/>
              <a:t>Asfalttirouhe</a:t>
            </a:r>
          </a:p>
          <a:p>
            <a:r>
              <a:rPr lang="fi-FI" dirty="0"/>
              <a:t>Uusiomassojen suunnittelu ja valmistus</a:t>
            </a:r>
          </a:p>
          <a:p>
            <a:r>
              <a:rPr lang="fi-FI" dirty="0"/>
              <a:t>Uusiopintaukset</a:t>
            </a:r>
          </a:p>
          <a:p>
            <a:r>
              <a:rPr lang="fi-FI" dirty="0"/>
              <a:t>Uusiopäällysteitä koskevat laatuvaatimukset</a:t>
            </a:r>
          </a:p>
          <a:p>
            <a:endParaRPr lang="fi-FI" dirty="0"/>
          </a:p>
          <a:p>
            <a:pPr marL="0" indent="0">
              <a:buNone/>
            </a:pPr>
            <a:endParaRPr lang="fi-FI" sz="2000" b="1" dirty="0"/>
          </a:p>
          <a:p>
            <a:pPr marL="0" indent="0">
              <a:buNone/>
            </a:pPr>
            <a:endParaRPr lang="fi-FI" sz="2000" b="1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6FD6CA2-C403-50AF-F71D-45BE21B099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899" y="1467238"/>
            <a:ext cx="4707858" cy="506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927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FBE5B7-E750-6599-66FC-C59AC9983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Asfalttirouhe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D30D994-2ECB-6C95-3318-4BFCB711E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Asfalttirouheen testaukseen liittyvät vaatimukset noudattavat pitkälti Asfalttinormien vaatimuksia</a:t>
            </a:r>
          </a:p>
          <a:p>
            <a:pPr lvl="1"/>
            <a:r>
              <a:rPr lang="fi-FI" dirty="0"/>
              <a:t>Ohjeessa on tarkennettu esim. asfalttirouheen sideaineen </a:t>
            </a:r>
            <a:r>
              <a:rPr lang="fi-FI" dirty="0" err="1"/>
              <a:t>tunkeuman</a:t>
            </a:r>
            <a:r>
              <a:rPr lang="fi-FI" dirty="0"/>
              <a:t> määrityksiä ennen asfalttimassojen suunnittelua</a:t>
            </a:r>
          </a:p>
          <a:p>
            <a:pPr lvl="1"/>
            <a:r>
              <a:rPr lang="fi-FI" dirty="0"/>
              <a:t>Nastarengaskulutuskestävyyden (kuulamylly) testauksen yhteydessä testattava muoto-ominaisuudet (litteysluku)</a:t>
            </a:r>
          </a:p>
          <a:p>
            <a:r>
              <a:rPr lang="fi-FI" dirty="0"/>
              <a:t>Bitumikaterouheen käyttö erillisten ohjeiden mukaan</a:t>
            </a:r>
          </a:p>
          <a:p>
            <a:pPr lvl="1"/>
            <a:r>
              <a:rPr lang="fi-FI" dirty="0"/>
              <a:t>Uusiopäällysteohjeessa vaatimus neitseellisen sideaineen osuudesta</a:t>
            </a:r>
          </a:p>
        </p:txBody>
      </p:sp>
    </p:spTree>
    <p:extLst>
      <p:ext uri="{BB962C8B-B14F-4D97-AF65-F5344CB8AC3E}">
        <p14:creationId xmlns:p14="http://schemas.microsoft.com/office/powerpoint/2010/main" val="2239585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D93E41-5037-2759-F0BA-BF13538CF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Uusiomassojen suunnittelu ja valmistus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46D5B13-70C0-8660-184E-9FC7E01BC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Ohjeessa on pääsääntöisesti kerrattu aiemminkin voimassa olleita vaatimuksia asfalttirouheen käyttömääriin liittyen</a:t>
            </a:r>
          </a:p>
          <a:p>
            <a:r>
              <a:rPr lang="fi-FI" dirty="0"/>
              <a:t>Laskennallinen sideaineen </a:t>
            </a:r>
            <a:r>
              <a:rPr lang="fi-FI" dirty="0" err="1"/>
              <a:t>tunkeuma</a:t>
            </a:r>
            <a:r>
              <a:rPr lang="fi-FI" dirty="0"/>
              <a:t> suunnitellaan hieman ko. luokan alarajaa suuremmaksi (ei koske PAB-B)</a:t>
            </a:r>
          </a:p>
          <a:p>
            <a:pPr lvl="1"/>
            <a:r>
              <a:rPr lang="fi-FI" dirty="0"/>
              <a:t>Tavoitteena välttää asfalttirouheen sideainepitoisuuden ja </a:t>
            </a:r>
            <a:r>
              <a:rPr lang="fi-FI" dirty="0" err="1"/>
              <a:t>tunkeuman</a:t>
            </a:r>
            <a:r>
              <a:rPr lang="fi-FI" dirty="0"/>
              <a:t> vaihtelusta aiheutuvia liian pieniä </a:t>
            </a:r>
            <a:r>
              <a:rPr lang="fi-FI" dirty="0" err="1"/>
              <a:t>tunkeumia</a:t>
            </a:r>
            <a:r>
              <a:rPr lang="fi-FI" dirty="0"/>
              <a:t> käytännössä</a:t>
            </a:r>
          </a:p>
          <a:p>
            <a:r>
              <a:rPr lang="fi-FI" dirty="0"/>
              <a:t>Ohje mahdollistaa </a:t>
            </a:r>
            <a:r>
              <a:rPr lang="fi-FI" dirty="0" err="1"/>
              <a:t>kalkkifillerin</a:t>
            </a:r>
            <a:r>
              <a:rPr lang="fi-FI" dirty="0"/>
              <a:t> osuuden laskemista AB-massoissa, jos vaatimus estää asfalttirouheen käyttöä → Lisätään </a:t>
            </a:r>
            <a:r>
              <a:rPr lang="fi-FI" dirty="0" err="1"/>
              <a:t>tartuketta</a:t>
            </a:r>
            <a:endParaRPr lang="fi-FI" dirty="0"/>
          </a:p>
          <a:p>
            <a:r>
              <a:rPr lang="fi-FI" dirty="0"/>
              <a:t>Ohje selventää asfalttirouheen käyttöä PAB-B-massojen osalta </a:t>
            </a:r>
          </a:p>
          <a:p>
            <a:pPr lvl="1"/>
            <a:r>
              <a:rPr lang="fi-FI" dirty="0"/>
              <a:t>Asfalttirouheen määrää ei suoraan rajoitettu PAB-B massoissa</a:t>
            </a:r>
          </a:p>
          <a:p>
            <a:pPr lvl="1"/>
            <a:r>
              <a:rPr lang="fi-FI" dirty="0"/>
              <a:t>PAB-B-massoille sallitaan yhtä luokkaa alempi </a:t>
            </a:r>
            <a:r>
              <a:rPr lang="fi-FI" dirty="0" err="1"/>
              <a:t>tunkeuma</a:t>
            </a:r>
            <a:r>
              <a:rPr lang="fi-FI" dirty="0"/>
              <a:t> esim. 650/900 → 500/650 (kohdesuunnittelun kautta myös alempia </a:t>
            </a:r>
            <a:r>
              <a:rPr lang="fi-FI" dirty="0" err="1"/>
              <a:t>tunkeumaluokkia</a:t>
            </a:r>
            <a:r>
              <a:rPr lang="fi-FI" dirty="0"/>
              <a:t>)</a:t>
            </a:r>
          </a:p>
          <a:p>
            <a:endParaRPr lang="fi-FI" dirty="0"/>
          </a:p>
          <a:p>
            <a:pPr lvl="1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8097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24204A-D44E-AC19-94DE-2115C6FB5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Uusiopintaukset </a:t>
            </a:r>
            <a:r>
              <a:rPr lang="fi-FI" b="0" dirty="0"/>
              <a:t>(REM/REMO)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487C40-7D00-7A75-4E4A-23EABD80B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Korostettu erilaisten osuuksien huomioon ottamista REM-kohteiden suunnittelussa</a:t>
            </a:r>
          </a:p>
          <a:p>
            <a:pPr lvl="1"/>
            <a:r>
              <a:rPr lang="fi-FI" dirty="0"/>
              <a:t>Ennakkonäytteitä otetaan aikaisempaa enemmän</a:t>
            </a:r>
          </a:p>
          <a:p>
            <a:pPr lvl="1"/>
            <a:r>
              <a:rPr lang="fi-FI" dirty="0"/>
              <a:t>Tarkoituksena on parantaa REM-töiden suunnittelun luotettavuutta</a:t>
            </a:r>
          </a:p>
          <a:p>
            <a:r>
              <a:rPr lang="fi-FI" dirty="0"/>
              <a:t>REM-töiden suunnittelussa mahdollistetaan lisämassan suunnittelu kohteen erityistarpeiden mukaan</a:t>
            </a:r>
          </a:p>
          <a:p>
            <a:pPr lvl="1"/>
            <a:r>
              <a:rPr lang="fi-FI" dirty="0"/>
              <a:t>Voidaan korjata vanhan päällysteen poikkeavaa koostumusta/tilavuussuhteita</a:t>
            </a:r>
          </a:p>
          <a:p>
            <a:pPr lvl="1"/>
            <a:r>
              <a:rPr lang="fi-FI" dirty="0"/>
              <a:t>Voidaan parantaa kohteen päällysteen elvyttämistä</a:t>
            </a:r>
          </a:p>
          <a:p>
            <a:r>
              <a:rPr lang="fi-FI" dirty="0"/>
              <a:t>Lisämassamäärän ohjaaminen uravolyymidatan perusteella ja keskimääräisen massamenekin huomiointi </a:t>
            </a:r>
            <a:r>
              <a:rPr lang="fi-FI" dirty="0" err="1"/>
              <a:t>elvytinlaskelmissa</a:t>
            </a:r>
            <a:endParaRPr lang="fi-FI" dirty="0"/>
          </a:p>
          <a:p>
            <a:r>
              <a:rPr lang="fi-FI" dirty="0"/>
              <a:t>Ohjeessa tullaan tarkentamaan </a:t>
            </a:r>
            <a:r>
              <a:rPr lang="fi-FI" dirty="0" err="1"/>
              <a:t>elvytinlaskelmien</a:t>
            </a:r>
            <a:r>
              <a:rPr lang="fi-FI" dirty="0"/>
              <a:t> tekemistä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48037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3376015-021C-2AF1-822B-378485E61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REM näytteet </a:t>
            </a:r>
            <a:r>
              <a:rPr lang="fi-FI" u="sng" dirty="0"/>
              <a:t>kaudella 2023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93CD130-02A6-7808-BE0E-1F3D5FCE6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Uusiopäällysteohjeen laadinnan yhteydessä on tarkennettu REM ennakko- ja jälkinäytteisiin liittyviä kirjauksia Uusien päällysteiden laadunosoitusmittaukset –ohjeeseen</a:t>
            </a:r>
          </a:p>
          <a:p>
            <a:pPr lvl="1"/>
            <a:r>
              <a:rPr lang="fi-FI" sz="2000" dirty="0"/>
              <a:t>Ennakkonäytteitä otetaan vähintään kaksi sarjaa (suosituksena myös varanäytesarja)</a:t>
            </a:r>
          </a:p>
          <a:p>
            <a:r>
              <a:rPr lang="fi-FI" sz="2400" dirty="0"/>
              <a:t>Ennakkonäytteistä testataan tyhjätila, tilavuussuhteet, rakeisuus, sideainepitoisuus ja sideaineen </a:t>
            </a:r>
            <a:r>
              <a:rPr lang="fi-FI" sz="2400" dirty="0" err="1"/>
              <a:t>tunkeuma</a:t>
            </a:r>
            <a:endParaRPr lang="fi-FI" sz="2400" dirty="0"/>
          </a:p>
          <a:p>
            <a:pPr lvl="1"/>
            <a:r>
              <a:rPr lang="fi-FI" sz="2000" dirty="0"/>
              <a:t>Jos kahden sarjan </a:t>
            </a:r>
            <a:r>
              <a:rPr lang="fi-FI" sz="2000" dirty="0" err="1"/>
              <a:t>tunkeumatulosten</a:t>
            </a:r>
            <a:r>
              <a:rPr lang="fi-FI" sz="2000" dirty="0"/>
              <a:t> ero on poikkeuksellisen suuri, testataan kolmas varanäytesarja ja hylätään eniten poikkeava tulos</a:t>
            </a:r>
          </a:p>
          <a:p>
            <a:pPr lvl="1"/>
            <a:endParaRPr lang="fi-FI" sz="2000" dirty="0"/>
          </a:p>
          <a:p>
            <a:endParaRPr lang="fi-FI" dirty="0"/>
          </a:p>
          <a:p>
            <a:endParaRPr lang="fi-FI" sz="2400" dirty="0"/>
          </a:p>
        </p:txBody>
      </p:sp>
      <p:sp>
        <p:nvSpPr>
          <p:cNvPr id="5" name="Nuoli: Oikea 4">
            <a:extLst>
              <a:ext uri="{FF2B5EF4-FFF2-40B4-BE49-F238E27FC236}">
                <a16:creationId xmlns:a16="http://schemas.microsoft.com/office/drawing/2014/main" id="{9C9136FA-7CAB-0EB8-E735-256A61DCA545}"/>
              </a:ext>
            </a:extLst>
          </p:cNvPr>
          <p:cNvSpPr/>
          <p:nvPr/>
        </p:nvSpPr>
        <p:spPr>
          <a:xfrm>
            <a:off x="1121438" y="522710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0A3C3C19-2BC6-09FC-7CC4-16BCA5125CC0}"/>
              </a:ext>
            </a:extLst>
          </p:cNvPr>
          <p:cNvSpPr txBox="1"/>
          <p:nvPr/>
        </p:nvSpPr>
        <p:spPr>
          <a:xfrm>
            <a:off x="2383084" y="4869254"/>
            <a:ext cx="83051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Ennakkonäytteiden testaamista voidaan verrata asfalttirouheen testaamiseen eli tuloksien perustella suunnitellaan toimenpiteen toteutusta. REM-toimenpiteessä vanhan päällysteen osuus on suuri, yleensä 75 %. </a:t>
            </a:r>
          </a:p>
          <a:p>
            <a:r>
              <a:rPr lang="fi-FI" b="1" dirty="0"/>
              <a:t>Ennakkonäytteistä saadaan tärkeää tietoa!</a:t>
            </a:r>
          </a:p>
        </p:txBody>
      </p:sp>
    </p:spTree>
    <p:extLst>
      <p:ext uri="{BB962C8B-B14F-4D97-AF65-F5344CB8AC3E}">
        <p14:creationId xmlns:p14="http://schemas.microsoft.com/office/powerpoint/2010/main" val="9461500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24204A-D44E-AC19-94DE-2115C6FB5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Uusiopäällysteitä koskevat laatuvaatimukset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487C40-7D00-7A75-4E4A-23EABD80B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Ohjeessa asetetaan vaatimuksia valmiiden päällysteiden ominaisuuksille </a:t>
            </a:r>
          </a:p>
          <a:p>
            <a:pPr lvl="1"/>
            <a:r>
              <a:rPr lang="fi-FI" dirty="0"/>
              <a:t>Vedenkestävyys, halkaisuvetolujuus</a:t>
            </a:r>
          </a:p>
          <a:p>
            <a:pPr lvl="1"/>
            <a:r>
              <a:rPr lang="fi-FI" dirty="0" err="1"/>
              <a:t>Talteenotetun</a:t>
            </a:r>
            <a:r>
              <a:rPr lang="fi-FI" dirty="0"/>
              <a:t> sideaineen </a:t>
            </a:r>
            <a:r>
              <a:rPr lang="fi-FI" dirty="0" err="1"/>
              <a:t>tunkeuma</a:t>
            </a:r>
            <a:r>
              <a:rPr lang="fi-FI" dirty="0"/>
              <a:t> ja pehmenemispiste</a:t>
            </a:r>
          </a:p>
          <a:p>
            <a:r>
              <a:rPr lang="fi-FI" dirty="0"/>
              <a:t>Valmiin päällysteen ominaisuuksien testauksella varmistetaan päällysteen pitkäaikaiskestävyyttä</a:t>
            </a:r>
          </a:p>
          <a:p>
            <a:pPr lvl="1"/>
            <a:r>
              <a:rPr lang="fi-FI" dirty="0"/>
              <a:t>Mahdollistaa rouhemäärien lisäämistä hallitusti → </a:t>
            </a:r>
            <a:r>
              <a:rPr lang="fi-FI" b="1" dirty="0"/>
              <a:t>Visio!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81236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D5556166-3D8B-D8B4-A4E8-E604BB1A12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PANK-opas: Asfalttirouheen käytön parhaat käytännöt</a:t>
            </a:r>
          </a:p>
        </p:txBody>
      </p:sp>
      <p:sp>
        <p:nvSpPr>
          <p:cNvPr id="5" name="Alaotsikko 4">
            <a:extLst>
              <a:ext uri="{FF2B5EF4-FFF2-40B4-BE49-F238E27FC236}">
                <a16:creationId xmlns:a16="http://schemas.microsoft.com/office/drawing/2014/main" id="{EC9C17FE-0905-B99A-8EA5-DAA7EDE1EE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116431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DF2EEF-90B4-21E0-9A7D-DB0DED668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Vedenkestävyys sekä sideaineen </a:t>
            </a:r>
            <a:r>
              <a:rPr lang="fi-FI" dirty="0" err="1"/>
              <a:t>tunkeuma</a:t>
            </a:r>
            <a:r>
              <a:rPr lang="fi-FI" dirty="0"/>
              <a:t> ja pehmenemispiste </a:t>
            </a:r>
            <a:r>
              <a:rPr lang="fi-FI" u="sng" dirty="0"/>
              <a:t>kaudella 2023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3E68E60-2C94-DDC6-537F-9726C960C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Kauden 2023 DHJ-urakoissa vedenkestävyys osoitetaan poranäytteistä kaikilla LTA-, MP- ja MPKJ-kohteilla, joiden päällyste on AB tai SMA (</a:t>
            </a:r>
            <a:r>
              <a:rPr lang="fi-FI" dirty="0" err="1"/>
              <a:t>väh</a:t>
            </a:r>
            <a:r>
              <a:rPr lang="fi-FI" dirty="0"/>
              <a:t>. 100 kg/m²)</a:t>
            </a:r>
          </a:p>
          <a:p>
            <a:pPr lvl="1"/>
            <a:r>
              <a:rPr lang="fi-FI" dirty="0"/>
              <a:t>Vaatimus on Asfalttinormien 2023 luvun 4.11 mukainen eli ≥ 75 %</a:t>
            </a:r>
          </a:p>
          <a:p>
            <a:r>
              <a:rPr lang="fi-FI" dirty="0"/>
              <a:t>Näytteistä testataan myös </a:t>
            </a:r>
            <a:r>
              <a:rPr lang="fi-FI" dirty="0" err="1"/>
              <a:t>talteenotetun</a:t>
            </a:r>
            <a:r>
              <a:rPr lang="fi-FI" dirty="0"/>
              <a:t> sideaineen </a:t>
            </a:r>
            <a:r>
              <a:rPr lang="fi-FI" dirty="0" err="1"/>
              <a:t>tunkeuma</a:t>
            </a:r>
            <a:r>
              <a:rPr lang="fi-FI" dirty="0"/>
              <a:t> ja pehmenemispiste </a:t>
            </a:r>
          </a:p>
          <a:p>
            <a:pPr lvl="1"/>
            <a:r>
              <a:rPr lang="fi-FI" dirty="0"/>
              <a:t>Tulokset raportoidaan, mutta niitä ei käytetä laadunarvostelussa vuonna 2023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9D25335-2CCA-BAEA-D9FC-807A2CCD8F3D}"/>
              </a:ext>
            </a:extLst>
          </p:cNvPr>
          <p:cNvSpPr txBox="1"/>
          <p:nvPr/>
        </p:nvSpPr>
        <p:spPr>
          <a:xfrm>
            <a:off x="838200" y="5530632"/>
            <a:ext cx="86976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800" dirty="0"/>
              <a:t>Vedenkestävyyden, </a:t>
            </a:r>
            <a:r>
              <a:rPr lang="fi-FI" sz="1800" dirty="0" err="1"/>
              <a:t>tunkeuman</a:t>
            </a:r>
            <a:r>
              <a:rPr lang="fi-FI" sz="1800" dirty="0"/>
              <a:t> ja pehmenemispisteen testausprosessi on kuvattu VO 4/2023 Uusien päällysteiden laadunosoitusmittaukset -ohjeessa</a:t>
            </a:r>
          </a:p>
        </p:txBody>
      </p:sp>
    </p:spTree>
    <p:extLst>
      <p:ext uri="{BB962C8B-B14F-4D97-AF65-F5344CB8AC3E}">
        <p14:creationId xmlns:p14="http://schemas.microsoft.com/office/powerpoint/2010/main" val="15561079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Uusiopäällysteohjeen visio</a:t>
            </a:r>
          </a:p>
        </p:txBody>
      </p:sp>
      <p:sp>
        <p:nvSpPr>
          <p:cNvPr id="5" name="Vapaamuotoinen: Muoto 4">
            <a:extLst>
              <a:ext uri="{FF2B5EF4-FFF2-40B4-BE49-F238E27FC236}">
                <a16:creationId xmlns:a16="http://schemas.microsoft.com/office/drawing/2014/main" id="{5172478F-8A33-4F1A-4857-8A63412BF12B}"/>
              </a:ext>
            </a:extLst>
          </p:cNvPr>
          <p:cNvSpPr/>
          <p:nvPr/>
        </p:nvSpPr>
        <p:spPr>
          <a:xfrm>
            <a:off x="597539" y="1832500"/>
            <a:ext cx="9419581" cy="1305401"/>
          </a:xfrm>
          <a:custGeom>
            <a:avLst/>
            <a:gdLst>
              <a:gd name="connsiteX0" fmla="*/ 0 w 8938260"/>
              <a:gd name="connsiteY0" fmla="*/ 130540 h 1305401"/>
              <a:gd name="connsiteX1" fmla="*/ 130540 w 8938260"/>
              <a:gd name="connsiteY1" fmla="*/ 0 h 1305401"/>
              <a:gd name="connsiteX2" fmla="*/ 8807720 w 8938260"/>
              <a:gd name="connsiteY2" fmla="*/ 0 h 1305401"/>
              <a:gd name="connsiteX3" fmla="*/ 8938260 w 8938260"/>
              <a:gd name="connsiteY3" fmla="*/ 130540 h 1305401"/>
              <a:gd name="connsiteX4" fmla="*/ 8938260 w 8938260"/>
              <a:gd name="connsiteY4" fmla="*/ 1174861 h 1305401"/>
              <a:gd name="connsiteX5" fmla="*/ 8807720 w 8938260"/>
              <a:gd name="connsiteY5" fmla="*/ 1305401 h 1305401"/>
              <a:gd name="connsiteX6" fmla="*/ 130540 w 8938260"/>
              <a:gd name="connsiteY6" fmla="*/ 1305401 h 1305401"/>
              <a:gd name="connsiteX7" fmla="*/ 0 w 8938260"/>
              <a:gd name="connsiteY7" fmla="*/ 1174861 h 1305401"/>
              <a:gd name="connsiteX8" fmla="*/ 0 w 8938260"/>
              <a:gd name="connsiteY8" fmla="*/ 130540 h 1305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38260" h="1305401">
                <a:moveTo>
                  <a:pt x="0" y="130540"/>
                </a:moveTo>
                <a:cubicBezTo>
                  <a:pt x="0" y="58445"/>
                  <a:pt x="58445" y="0"/>
                  <a:pt x="130540" y="0"/>
                </a:cubicBezTo>
                <a:lnTo>
                  <a:pt x="8807720" y="0"/>
                </a:lnTo>
                <a:cubicBezTo>
                  <a:pt x="8879815" y="0"/>
                  <a:pt x="8938260" y="58445"/>
                  <a:pt x="8938260" y="130540"/>
                </a:cubicBezTo>
                <a:lnTo>
                  <a:pt x="8938260" y="1174861"/>
                </a:lnTo>
                <a:cubicBezTo>
                  <a:pt x="8938260" y="1246956"/>
                  <a:pt x="8879815" y="1305401"/>
                  <a:pt x="8807720" y="1305401"/>
                </a:cubicBezTo>
                <a:lnTo>
                  <a:pt x="130540" y="1305401"/>
                </a:lnTo>
                <a:cubicBezTo>
                  <a:pt x="58445" y="1305401"/>
                  <a:pt x="0" y="1246956"/>
                  <a:pt x="0" y="1174861"/>
                </a:cubicBezTo>
                <a:lnTo>
                  <a:pt x="0" y="13054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864" tIns="125864" rIns="1458027" bIns="125864" numCol="1" spcCol="1270" anchor="ctr" anchorCtr="0">
            <a:noAutofit/>
          </a:bodyPr>
          <a:lstStyle/>
          <a:p>
            <a:pPr lvl="1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2300" kern="1200" dirty="0">
                <a:solidFill>
                  <a:schemeClr val="tx1"/>
                </a:solidFill>
              </a:rPr>
              <a:t>Uusiopäällysteiden ja asfalttirouheen käytön edistämisellä voidaan saada aikaan </a:t>
            </a:r>
            <a:r>
              <a:rPr lang="fi-FI" sz="2300" b="1" kern="1200" dirty="0">
                <a:solidFill>
                  <a:schemeClr val="tx1"/>
                </a:solidFill>
              </a:rPr>
              <a:t>kustannussäästöjä</a:t>
            </a:r>
            <a:r>
              <a:rPr lang="fi-FI" sz="2300" kern="1200" dirty="0">
                <a:solidFill>
                  <a:schemeClr val="tx1"/>
                </a:solidFill>
              </a:rPr>
              <a:t> </a:t>
            </a:r>
            <a:r>
              <a:rPr lang="fi-FI" sz="2300" b="1" kern="1200" dirty="0">
                <a:solidFill>
                  <a:schemeClr val="tx1"/>
                </a:solidFill>
              </a:rPr>
              <a:t>sekä vastata tiukentuviin ilmastotavoitteisiin</a:t>
            </a:r>
          </a:p>
        </p:txBody>
      </p:sp>
      <p:sp>
        <p:nvSpPr>
          <p:cNvPr id="6" name="Vapaamuotoinen: Muoto 5">
            <a:extLst>
              <a:ext uri="{FF2B5EF4-FFF2-40B4-BE49-F238E27FC236}">
                <a16:creationId xmlns:a16="http://schemas.microsoft.com/office/drawing/2014/main" id="{B9AF87EE-0EC7-F288-A105-E35CC9FFE805}"/>
              </a:ext>
            </a:extLst>
          </p:cNvPr>
          <p:cNvSpPr/>
          <p:nvPr/>
        </p:nvSpPr>
        <p:spPr>
          <a:xfrm>
            <a:off x="1386209" y="3355468"/>
            <a:ext cx="9419581" cy="1305401"/>
          </a:xfrm>
          <a:custGeom>
            <a:avLst/>
            <a:gdLst>
              <a:gd name="connsiteX0" fmla="*/ 0 w 8938260"/>
              <a:gd name="connsiteY0" fmla="*/ 130540 h 1305401"/>
              <a:gd name="connsiteX1" fmla="*/ 130540 w 8938260"/>
              <a:gd name="connsiteY1" fmla="*/ 0 h 1305401"/>
              <a:gd name="connsiteX2" fmla="*/ 8807720 w 8938260"/>
              <a:gd name="connsiteY2" fmla="*/ 0 h 1305401"/>
              <a:gd name="connsiteX3" fmla="*/ 8938260 w 8938260"/>
              <a:gd name="connsiteY3" fmla="*/ 130540 h 1305401"/>
              <a:gd name="connsiteX4" fmla="*/ 8938260 w 8938260"/>
              <a:gd name="connsiteY4" fmla="*/ 1174861 h 1305401"/>
              <a:gd name="connsiteX5" fmla="*/ 8807720 w 8938260"/>
              <a:gd name="connsiteY5" fmla="*/ 1305401 h 1305401"/>
              <a:gd name="connsiteX6" fmla="*/ 130540 w 8938260"/>
              <a:gd name="connsiteY6" fmla="*/ 1305401 h 1305401"/>
              <a:gd name="connsiteX7" fmla="*/ 0 w 8938260"/>
              <a:gd name="connsiteY7" fmla="*/ 1174861 h 1305401"/>
              <a:gd name="connsiteX8" fmla="*/ 0 w 8938260"/>
              <a:gd name="connsiteY8" fmla="*/ 130540 h 1305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38260" h="1305401">
                <a:moveTo>
                  <a:pt x="0" y="130540"/>
                </a:moveTo>
                <a:cubicBezTo>
                  <a:pt x="0" y="58445"/>
                  <a:pt x="58445" y="0"/>
                  <a:pt x="130540" y="0"/>
                </a:cubicBezTo>
                <a:lnTo>
                  <a:pt x="8807720" y="0"/>
                </a:lnTo>
                <a:cubicBezTo>
                  <a:pt x="8879815" y="0"/>
                  <a:pt x="8938260" y="58445"/>
                  <a:pt x="8938260" y="130540"/>
                </a:cubicBezTo>
                <a:lnTo>
                  <a:pt x="8938260" y="1174861"/>
                </a:lnTo>
                <a:cubicBezTo>
                  <a:pt x="8938260" y="1246956"/>
                  <a:pt x="8879815" y="1305401"/>
                  <a:pt x="8807720" y="1305401"/>
                </a:cubicBezTo>
                <a:lnTo>
                  <a:pt x="130540" y="1305401"/>
                </a:lnTo>
                <a:cubicBezTo>
                  <a:pt x="58445" y="1305401"/>
                  <a:pt x="0" y="1246956"/>
                  <a:pt x="0" y="1174861"/>
                </a:cubicBezTo>
                <a:lnTo>
                  <a:pt x="0" y="13054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-804710"/>
              <a:satOff val="0"/>
              <a:lumOff val="0"/>
              <a:alphaOff val="0"/>
            </a:schemeClr>
          </a:fillRef>
          <a:effectRef idx="0">
            <a:schemeClr val="accent3">
              <a:hueOff val="-80471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864" tIns="125864" rIns="1763045" bIns="125864" numCol="1" spcCol="1270" anchor="ctr" anchorCtr="0">
            <a:noAutofit/>
          </a:bodyPr>
          <a:lstStyle/>
          <a:p>
            <a:pPr lvl="1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2300" kern="1200" dirty="0">
                <a:solidFill>
                  <a:schemeClr val="tx1"/>
                </a:solidFill>
              </a:rPr>
              <a:t>Uusiopäällysteiden </a:t>
            </a:r>
            <a:r>
              <a:rPr lang="fi-FI" sz="2300" b="1" kern="1200" dirty="0">
                <a:solidFill>
                  <a:schemeClr val="tx1"/>
                </a:solidFill>
              </a:rPr>
              <a:t>kestoiän on oltava </a:t>
            </a:r>
            <a:r>
              <a:rPr lang="fi-FI" sz="2300" kern="1200" dirty="0">
                <a:solidFill>
                  <a:schemeClr val="tx1"/>
                </a:solidFill>
              </a:rPr>
              <a:t>vähintään </a:t>
            </a:r>
            <a:r>
              <a:rPr lang="fi-FI" sz="2300" b="1" kern="1200" dirty="0">
                <a:solidFill>
                  <a:schemeClr val="tx1"/>
                </a:solidFill>
              </a:rPr>
              <a:t>yhtä pitkä </a:t>
            </a:r>
            <a:r>
              <a:rPr lang="fi-FI" sz="2300" kern="1200" dirty="0">
                <a:solidFill>
                  <a:schemeClr val="tx1"/>
                </a:solidFill>
              </a:rPr>
              <a:t>kuin päällysteillä aiemminkin, muuten vaikutukset voivat kääntyä päinvastaisiksi</a:t>
            </a:r>
          </a:p>
        </p:txBody>
      </p:sp>
      <p:sp>
        <p:nvSpPr>
          <p:cNvPr id="7" name="Vapaamuotoinen: Muoto 6">
            <a:extLst>
              <a:ext uri="{FF2B5EF4-FFF2-40B4-BE49-F238E27FC236}">
                <a16:creationId xmlns:a16="http://schemas.microsoft.com/office/drawing/2014/main" id="{056972B6-BCEA-483B-6955-62574F292B12}"/>
              </a:ext>
            </a:extLst>
          </p:cNvPr>
          <p:cNvSpPr/>
          <p:nvPr/>
        </p:nvSpPr>
        <p:spPr>
          <a:xfrm>
            <a:off x="2174879" y="4878436"/>
            <a:ext cx="9419581" cy="1305401"/>
          </a:xfrm>
          <a:custGeom>
            <a:avLst/>
            <a:gdLst>
              <a:gd name="connsiteX0" fmla="*/ 0 w 8938260"/>
              <a:gd name="connsiteY0" fmla="*/ 130540 h 1305401"/>
              <a:gd name="connsiteX1" fmla="*/ 130540 w 8938260"/>
              <a:gd name="connsiteY1" fmla="*/ 0 h 1305401"/>
              <a:gd name="connsiteX2" fmla="*/ 8807720 w 8938260"/>
              <a:gd name="connsiteY2" fmla="*/ 0 h 1305401"/>
              <a:gd name="connsiteX3" fmla="*/ 8938260 w 8938260"/>
              <a:gd name="connsiteY3" fmla="*/ 130540 h 1305401"/>
              <a:gd name="connsiteX4" fmla="*/ 8938260 w 8938260"/>
              <a:gd name="connsiteY4" fmla="*/ 1174861 h 1305401"/>
              <a:gd name="connsiteX5" fmla="*/ 8807720 w 8938260"/>
              <a:gd name="connsiteY5" fmla="*/ 1305401 h 1305401"/>
              <a:gd name="connsiteX6" fmla="*/ 130540 w 8938260"/>
              <a:gd name="connsiteY6" fmla="*/ 1305401 h 1305401"/>
              <a:gd name="connsiteX7" fmla="*/ 0 w 8938260"/>
              <a:gd name="connsiteY7" fmla="*/ 1174861 h 1305401"/>
              <a:gd name="connsiteX8" fmla="*/ 0 w 8938260"/>
              <a:gd name="connsiteY8" fmla="*/ 130540 h 1305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38260" h="1305401">
                <a:moveTo>
                  <a:pt x="0" y="130540"/>
                </a:moveTo>
                <a:cubicBezTo>
                  <a:pt x="0" y="58445"/>
                  <a:pt x="58445" y="0"/>
                  <a:pt x="130540" y="0"/>
                </a:cubicBezTo>
                <a:lnTo>
                  <a:pt x="8807720" y="0"/>
                </a:lnTo>
                <a:cubicBezTo>
                  <a:pt x="8879815" y="0"/>
                  <a:pt x="8938260" y="58445"/>
                  <a:pt x="8938260" y="130540"/>
                </a:cubicBezTo>
                <a:lnTo>
                  <a:pt x="8938260" y="1174861"/>
                </a:lnTo>
                <a:cubicBezTo>
                  <a:pt x="8938260" y="1246956"/>
                  <a:pt x="8879815" y="1305401"/>
                  <a:pt x="8807720" y="1305401"/>
                </a:cubicBezTo>
                <a:lnTo>
                  <a:pt x="130540" y="1305401"/>
                </a:lnTo>
                <a:cubicBezTo>
                  <a:pt x="58445" y="1305401"/>
                  <a:pt x="0" y="1246956"/>
                  <a:pt x="0" y="1174861"/>
                </a:cubicBezTo>
                <a:lnTo>
                  <a:pt x="0" y="13054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-1609420"/>
              <a:satOff val="0"/>
              <a:lumOff val="0"/>
              <a:alphaOff val="0"/>
            </a:schemeClr>
          </a:fillRef>
          <a:effectRef idx="0">
            <a:schemeClr val="accent3">
              <a:hueOff val="-160942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864" tIns="125864" rIns="1763045" bIns="125864" numCol="1" spcCol="1270" anchor="ctr" anchorCtr="0">
            <a:noAutofit/>
          </a:bodyPr>
          <a:lstStyle/>
          <a:p>
            <a:pPr lvl="1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2300" kern="1200" dirty="0">
                <a:solidFill>
                  <a:schemeClr val="tx1"/>
                </a:solidFill>
              </a:rPr>
              <a:t>Ohjeiden, laatuvaatimusten ja laadunvarmistuksen avulla </a:t>
            </a:r>
            <a:r>
              <a:rPr lang="fi-FI" sz="2300" b="1" kern="1200" dirty="0">
                <a:solidFill>
                  <a:schemeClr val="tx1"/>
                </a:solidFill>
              </a:rPr>
              <a:t>varmistetaan uusiopäällysteiden käytön hallittu laajentaminen</a:t>
            </a:r>
          </a:p>
        </p:txBody>
      </p:sp>
      <p:sp>
        <p:nvSpPr>
          <p:cNvPr id="8" name="Vapaamuotoinen: Muoto 7">
            <a:extLst>
              <a:ext uri="{FF2B5EF4-FFF2-40B4-BE49-F238E27FC236}">
                <a16:creationId xmlns:a16="http://schemas.microsoft.com/office/drawing/2014/main" id="{9A5C6271-F2FE-A4A1-F9E9-6472326E7F98}"/>
              </a:ext>
            </a:extLst>
          </p:cNvPr>
          <p:cNvSpPr/>
          <p:nvPr/>
        </p:nvSpPr>
        <p:spPr>
          <a:xfrm>
            <a:off x="8687290" y="2822429"/>
            <a:ext cx="848510" cy="848510"/>
          </a:xfrm>
          <a:custGeom>
            <a:avLst/>
            <a:gdLst>
              <a:gd name="connsiteX0" fmla="*/ 0 w 848510"/>
              <a:gd name="connsiteY0" fmla="*/ 466681 h 848510"/>
              <a:gd name="connsiteX1" fmla="*/ 190915 w 848510"/>
              <a:gd name="connsiteY1" fmla="*/ 466681 h 848510"/>
              <a:gd name="connsiteX2" fmla="*/ 190915 w 848510"/>
              <a:gd name="connsiteY2" fmla="*/ 0 h 848510"/>
              <a:gd name="connsiteX3" fmla="*/ 657595 w 848510"/>
              <a:gd name="connsiteY3" fmla="*/ 0 h 848510"/>
              <a:gd name="connsiteX4" fmla="*/ 657595 w 848510"/>
              <a:gd name="connsiteY4" fmla="*/ 466681 h 848510"/>
              <a:gd name="connsiteX5" fmla="*/ 848510 w 848510"/>
              <a:gd name="connsiteY5" fmla="*/ 466681 h 848510"/>
              <a:gd name="connsiteX6" fmla="*/ 424255 w 848510"/>
              <a:gd name="connsiteY6" fmla="*/ 848510 h 848510"/>
              <a:gd name="connsiteX7" fmla="*/ 0 w 848510"/>
              <a:gd name="connsiteY7" fmla="*/ 466681 h 84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8510" h="848510">
                <a:moveTo>
                  <a:pt x="0" y="466681"/>
                </a:moveTo>
                <a:lnTo>
                  <a:pt x="190915" y="466681"/>
                </a:lnTo>
                <a:lnTo>
                  <a:pt x="190915" y="0"/>
                </a:lnTo>
                <a:lnTo>
                  <a:pt x="657595" y="0"/>
                </a:lnTo>
                <a:lnTo>
                  <a:pt x="657595" y="466681"/>
                </a:lnTo>
                <a:lnTo>
                  <a:pt x="848510" y="466681"/>
                </a:lnTo>
                <a:lnTo>
                  <a:pt x="424255" y="848510"/>
                </a:lnTo>
                <a:lnTo>
                  <a:pt x="0" y="46668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6635" tIns="45720" rIns="236635" bIns="255726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i-FI" sz="3600" kern="1200" dirty="0"/>
          </a:p>
        </p:txBody>
      </p:sp>
      <p:sp>
        <p:nvSpPr>
          <p:cNvPr id="9" name="Vapaamuotoinen: Muoto 8">
            <a:extLst>
              <a:ext uri="{FF2B5EF4-FFF2-40B4-BE49-F238E27FC236}">
                <a16:creationId xmlns:a16="http://schemas.microsoft.com/office/drawing/2014/main" id="{84290A24-B6BF-A6EE-45D2-15197C41659F}"/>
              </a:ext>
            </a:extLst>
          </p:cNvPr>
          <p:cNvSpPr/>
          <p:nvPr/>
        </p:nvSpPr>
        <p:spPr>
          <a:xfrm>
            <a:off x="9475960" y="4336695"/>
            <a:ext cx="848510" cy="848510"/>
          </a:xfrm>
          <a:custGeom>
            <a:avLst/>
            <a:gdLst>
              <a:gd name="connsiteX0" fmla="*/ 0 w 848510"/>
              <a:gd name="connsiteY0" fmla="*/ 466681 h 848510"/>
              <a:gd name="connsiteX1" fmla="*/ 190915 w 848510"/>
              <a:gd name="connsiteY1" fmla="*/ 466681 h 848510"/>
              <a:gd name="connsiteX2" fmla="*/ 190915 w 848510"/>
              <a:gd name="connsiteY2" fmla="*/ 0 h 848510"/>
              <a:gd name="connsiteX3" fmla="*/ 657595 w 848510"/>
              <a:gd name="connsiteY3" fmla="*/ 0 h 848510"/>
              <a:gd name="connsiteX4" fmla="*/ 657595 w 848510"/>
              <a:gd name="connsiteY4" fmla="*/ 466681 h 848510"/>
              <a:gd name="connsiteX5" fmla="*/ 848510 w 848510"/>
              <a:gd name="connsiteY5" fmla="*/ 466681 h 848510"/>
              <a:gd name="connsiteX6" fmla="*/ 424255 w 848510"/>
              <a:gd name="connsiteY6" fmla="*/ 848510 h 848510"/>
              <a:gd name="connsiteX7" fmla="*/ 0 w 848510"/>
              <a:gd name="connsiteY7" fmla="*/ 466681 h 84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8510" h="848510">
                <a:moveTo>
                  <a:pt x="0" y="466681"/>
                </a:moveTo>
                <a:lnTo>
                  <a:pt x="190915" y="466681"/>
                </a:lnTo>
                <a:lnTo>
                  <a:pt x="190915" y="0"/>
                </a:lnTo>
                <a:lnTo>
                  <a:pt x="657595" y="0"/>
                </a:lnTo>
                <a:lnTo>
                  <a:pt x="657595" y="466681"/>
                </a:lnTo>
                <a:lnTo>
                  <a:pt x="848510" y="466681"/>
                </a:lnTo>
                <a:lnTo>
                  <a:pt x="424255" y="848510"/>
                </a:lnTo>
                <a:lnTo>
                  <a:pt x="0" y="46668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3">
              <a:tint val="40000"/>
              <a:alpha val="90000"/>
              <a:hueOff val="-1753273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-1753273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alpha val="90000"/>
              <a:hueOff val="-1753273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6635" tIns="45720" rIns="236635" bIns="255726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i-FI" sz="3600" kern="1200"/>
          </a:p>
        </p:txBody>
      </p:sp>
    </p:spTree>
    <p:extLst>
      <p:ext uri="{BB962C8B-B14F-4D97-AF65-F5344CB8AC3E}">
        <p14:creationId xmlns:p14="http://schemas.microsoft.com/office/powerpoint/2010/main" val="336739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48DFA0-AA09-43FA-C7D6-7D39F8B53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Kiitos!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94CD454-DC04-BC3E-4BFC-B0159F128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sz="2000" dirty="0"/>
              <a:t>Yhteystiedot:</a:t>
            </a:r>
          </a:p>
          <a:p>
            <a:pPr marL="0" indent="0">
              <a:buNone/>
            </a:pPr>
            <a:r>
              <a:rPr lang="fi-FI" dirty="0"/>
              <a:t>Riku Tujunen</a:t>
            </a:r>
          </a:p>
          <a:p>
            <a:pPr marL="0" indent="0">
              <a:buNone/>
            </a:pPr>
            <a:r>
              <a:rPr lang="fi-FI" sz="1800" dirty="0">
                <a:effectLst/>
                <a:latin typeface="Calibri" panose="020F0502020204030204" pitchFamily="34" charset="0"/>
              </a:rPr>
              <a:t>+358 44 4279 586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 dirty="0">
                <a:effectLst/>
                <a:latin typeface="Calibri" panose="020F0502020204030204" pitchFamily="34" charset="0"/>
              </a:rPr>
              <a:t>riku.tujunen@orbol.fi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0717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BBF8DF-5B96-68CC-94EB-FC6AFA5E2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PANK-opas: Asfalttirouheen käytön parhaat käytännöt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95489A-7597-D764-B2C5-736EFCC6C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Opas sisältää tietoa asfaltin kierrätysprosessista aina jätteen muodostumisesta sen hyödyntämiseen asfalttiasemalla</a:t>
            </a:r>
          </a:p>
          <a:p>
            <a:pPr lvl="1"/>
            <a:r>
              <a:rPr lang="fi-FI" dirty="0"/>
              <a:t>Oppaan kirjoitusta ohjattiin PANK ry:n Asfalttinormitoimikunnan jäsenistä koostuvassa pienryhmässä</a:t>
            </a:r>
          </a:p>
          <a:p>
            <a:pPr lvl="1"/>
            <a:r>
              <a:rPr lang="fi-FI" dirty="0"/>
              <a:t>Opas on alalla toimivien tahojen yhteinen näkemys asfalttirouheen hyödyntämisen tilasta</a:t>
            </a:r>
          </a:p>
          <a:p>
            <a:r>
              <a:rPr lang="fi-FI" dirty="0"/>
              <a:t>Opas julkaistu 8.2.2022 </a:t>
            </a:r>
          </a:p>
          <a:p>
            <a:pPr lvl="1"/>
            <a:r>
              <a:rPr lang="fi-FI" dirty="0"/>
              <a:t>Saatavilla PANK ry:n nettisivuilta </a:t>
            </a:r>
          </a:p>
          <a:p>
            <a:pPr lvl="2"/>
            <a:r>
              <a:rPr lang="fi-FI" dirty="0"/>
              <a:t>pank.fi → Tekniset vaatimukset → </a:t>
            </a:r>
            <a:r>
              <a:rPr lang="fi-FI" dirty="0">
                <a:hlinkClick r:id="rId2"/>
              </a:rPr>
              <a:t>Muut julkaisut </a:t>
            </a:r>
            <a:endParaRPr lang="fi-FI" dirty="0"/>
          </a:p>
          <a:p>
            <a:pPr lvl="1"/>
            <a:r>
              <a:rPr lang="fi-FI" dirty="0"/>
              <a:t>Asfalttinormeissa 2023 on oppaaseen liittyviä muutoksia</a:t>
            </a:r>
          </a:p>
        </p:txBody>
      </p:sp>
    </p:spTree>
    <p:extLst>
      <p:ext uri="{BB962C8B-B14F-4D97-AF65-F5344CB8AC3E}">
        <p14:creationId xmlns:p14="http://schemas.microsoft.com/office/powerpoint/2010/main" val="429173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B0A8BD-4246-ED0D-893E-EB643001D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Miksi opas on luotu?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D9CFBF-FE6E-4F33-663F-B71ECFA2B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Asfalttirouhetta on hyödynnetty Suomessa asfalttien valmistuksessa raaka-aineena jo 1970-luvulta lähtien</a:t>
            </a:r>
          </a:p>
          <a:p>
            <a:pPr lvl="1"/>
            <a:r>
              <a:rPr lang="fi-FI" dirty="0"/>
              <a:t>Kierrätystä ohjaavat laatuvaatimukset sekä lainsäädäntö</a:t>
            </a:r>
          </a:p>
          <a:p>
            <a:pPr lvl="1"/>
            <a:r>
              <a:rPr lang="fi-FI" dirty="0"/>
              <a:t>Käytännöt ovat siirtyneet alalla pitkälti hiljaisena tietona</a:t>
            </a:r>
          </a:p>
          <a:p>
            <a:r>
              <a:rPr lang="fi-FI" dirty="0"/>
              <a:t>Oppaan tarkoituksena on esittää toimintatapoja, yleisiä laskenta- ja suunnitteluperusteita </a:t>
            </a:r>
          </a:p>
          <a:p>
            <a:pPr lvl="1"/>
            <a:r>
              <a:rPr lang="fi-FI" dirty="0"/>
              <a:t>Sen avulla asfalttirouheita voidaan hyödyntää asfaltin valmistuksessa parhaalla mahdollisella tavalla huomioiden etenkin laatuun ja ympäristöön liittyvät seikat </a:t>
            </a:r>
          </a:p>
          <a:p>
            <a:pPr lvl="1"/>
            <a:r>
              <a:rPr lang="fi-FI" dirty="0"/>
              <a:t>Oppaan avulla toimintamalleja voidaan selventää myös muille sidosryhmille</a:t>
            </a:r>
          </a:p>
          <a:p>
            <a:r>
              <a:rPr lang="fi-FI" dirty="0"/>
              <a:t>Oppaassa esitetyt toimintatavat eivät lähtökohtaisesti ole laatuvaatimuksia vaan yleisiä käytäntöjä</a:t>
            </a:r>
          </a:p>
          <a:p>
            <a:pPr lvl="1"/>
            <a:r>
              <a:rPr lang="fi-FI" dirty="0"/>
              <a:t>Varsinaiset laatuvaatimukset asfalttirouheiden käyttöön liittyen asetetaan Asfalttinormeissa ja hankekohtaisesti</a:t>
            </a:r>
          </a:p>
          <a:p>
            <a:pPr lvl="1"/>
            <a:r>
              <a:rPr lang="fi-FI" dirty="0"/>
              <a:t>Oppaassa selvennetään myös laatuvaatimusten asettamiseen ja valvontaan liittyviä käytäntöjä</a:t>
            </a:r>
          </a:p>
        </p:txBody>
      </p:sp>
    </p:spTree>
    <p:extLst>
      <p:ext uri="{BB962C8B-B14F-4D97-AF65-F5344CB8AC3E}">
        <p14:creationId xmlns:p14="http://schemas.microsoft.com/office/powerpoint/2010/main" val="390646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39CA70C-46DF-AECC-8B23-179389163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opas sisältää?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94CA500-18C7-53D8-8ED0-7687DBCFD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45692" cy="4351338"/>
          </a:xfrm>
        </p:spPr>
        <p:txBody>
          <a:bodyPr>
            <a:normAutofit lnSpcReduction="10000"/>
          </a:bodyPr>
          <a:lstStyle/>
          <a:p>
            <a:endParaRPr lang="fi-FI" sz="1400" dirty="0"/>
          </a:p>
          <a:p>
            <a:r>
              <a:rPr lang="fi-FI" sz="1400" dirty="0"/>
              <a:t>2 Asfalttirouhe ja sen käyttökohteet</a:t>
            </a:r>
          </a:p>
          <a:p>
            <a:pPr lvl="1"/>
            <a:r>
              <a:rPr lang="fi-FI" sz="1200" dirty="0"/>
              <a:t>2.1 Asfalttirouhe </a:t>
            </a:r>
          </a:p>
          <a:p>
            <a:pPr lvl="1"/>
            <a:r>
              <a:rPr lang="fi-FI" sz="1200" dirty="0"/>
              <a:t>2.2 Asfalttirouheen käyttökohteet ja mahdolliset rajoitukset</a:t>
            </a:r>
          </a:p>
          <a:p>
            <a:pPr lvl="1"/>
            <a:endParaRPr lang="fi-FI" sz="1200" dirty="0"/>
          </a:p>
          <a:p>
            <a:pPr lvl="1"/>
            <a:endParaRPr lang="fi-FI" sz="1200" dirty="0"/>
          </a:p>
          <a:p>
            <a:r>
              <a:rPr lang="fi-FI" sz="1400" dirty="0"/>
              <a:t>3 Kierrätettävän asfaltin (asfalttijätteen) varastointi ja jalostus </a:t>
            </a:r>
          </a:p>
          <a:p>
            <a:pPr lvl="1"/>
            <a:r>
              <a:rPr lang="fi-FI" sz="1200" dirty="0"/>
              <a:t>3.1 Vastaanotto</a:t>
            </a:r>
          </a:p>
          <a:p>
            <a:pPr lvl="1"/>
            <a:r>
              <a:rPr lang="fi-FI" sz="1200" dirty="0"/>
              <a:t>3.2 Jalostus asfalttirouheeksi</a:t>
            </a:r>
          </a:p>
          <a:p>
            <a:pPr lvl="1"/>
            <a:r>
              <a:rPr lang="fi-FI" sz="1200" dirty="0"/>
              <a:t>3.3 Laadunvalvonta- ja varmistus</a:t>
            </a:r>
          </a:p>
          <a:p>
            <a:pPr marL="457200" lvl="1" indent="0">
              <a:buNone/>
            </a:pPr>
            <a:endParaRPr lang="fi-FI" sz="1200" dirty="0"/>
          </a:p>
          <a:p>
            <a:pPr marL="457200" lvl="1" indent="0">
              <a:buNone/>
            </a:pPr>
            <a:endParaRPr lang="fi-FI" sz="1200" dirty="0"/>
          </a:p>
          <a:p>
            <a:r>
              <a:rPr lang="fi-FI" sz="1400" dirty="0"/>
              <a:t>4 Asfalttirouheen käyttö asfalttiasemalla </a:t>
            </a:r>
          </a:p>
          <a:p>
            <a:pPr lvl="1"/>
            <a:r>
              <a:rPr lang="fi-FI" sz="1200" dirty="0"/>
              <a:t>4.1 Asfalttirouhetta sisältävien massojen suunnittelu </a:t>
            </a:r>
          </a:p>
          <a:p>
            <a:pPr lvl="1"/>
            <a:r>
              <a:rPr lang="fi-FI" sz="1200" dirty="0"/>
              <a:t>4.2 Asfalttirouheen syöttö tuotantoprosessiin</a:t>
            </a:r>
          </a:p>
          <a:p>
            <a:pPr lvl="1"/>
            <a:r>
              <a:rPr lang="fi-FI" sz="1200" dirty="0"/>
              <a:t>4.3 Asfalttirouhe tuotantoprosessin laadunhallinnassa </a:t>
            </a:r>
          </a:p>
          <a:p>
            <a:endParaRPr lang="fi-FI" sz="1400" dirty="0"/>
          </a:p>
        </p:txBody>
      </p:sp>
      <p:sp>
        <p:nvSpPr>
          <p:cNvPr id="4" name="Nuoli: Oikea 3">
            <a:extLst>
              <a:ext uri="{FF2B5EF4-FFF2-40B4-BE49-F238E27FC236}">
                <a16:creationId xmlns:a16="http://schemas.microsoft.com/office/drawing/2014/main" id="{56A28814-3E82-D59F-B887-8F8D90648CB8}"/>
              </a:ext>
            </a:extLst>
          </p:cNvPr>
          <p:cNvSpPr/>
          <p:nvPr/>
        </p:nvSpPr>
        <p:spPr>
          <a:xfrm>
            <a:off x="5183892" y="2206935"/>
            <a:ext cx="978408" cy="4846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Nuoli: Oikea 4">
            <a:extLst>
              <a:ext uri="{FF2B5EF4-FFF2-40B4-BE49-F238E27FC236}">
                <a16:creationId xmlns:a16="http://schemas.microsoft.com/office/drawing/2014/main" id="{CE2AA84D-DD8E-6D9D-2A02-0AAB9909FB78}"/>
              </a:ext>
            </a:extLst>
          </p:cNvPr>
          <p:cNvSpPr/>
          <p:nvPr/>
        </p:nvSpPr>
        <p:spPr>
          <a:xfrm>
            <a:off x="5183892" y="3681802"/>
            <a:ext cx="978408" cy="4846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Nuoli: Oikea 5">
            <a:extLst>
              <a:ext uri="{FF2B5EF4-FFF2-40B4-BE49-F238E27FC236}">
                <a16:creationId xmlns:a16="http://schemas.microsoft.com/office/drawing/2014/main" id="{6CCE6585-3EF3-21AC-A9E6-B3D16BCAD1BC}"/>
              </a:ext>
            </a:extLst>
          </p:cNvPr>
          <p:cNvSpPr/>
          <p:nvPr/>
        </p:nvSpPr>
        <p:spPr>
          <a:xfrm>
            <a:off x="5183892" y="5156669"/>
            <a:ext cx="978408" cy="4846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058EB2F9-70C0-49FD-9DDF-EB4F963090EA}"/>
              </a:ext>
            </a:extLst>
          </p:cNvPr>
          <p:cNvSpPr txBox="1"/>
          <p:nvPr/>
        </p:nvSpPr>
        <p:spPr>
          <a:xfrm>
            <a:off x="6442053" y="1910642"/>
            <a:ext cx="5507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i-FI" sz="1600" dirty="0"/>
              <a:t>Terminologiaa ja tietoa asfalttirouheen alkuperästä</a:t>
            </a:r>
          </a:p>
          <a:p>
            <a:pPr marL="285750" indent="-285750">
              <a:buFontTx/>
              <a:buChar char="-"/>
            </a:pPr>
            <a:r>
              <a:rPr lang="fi-FI" sz="1600" dirty="0"/>
              <a:t>Tietoa asfalttirouheen käyttöä koskien eli miten asfalttirouhetta tulisi hyödyntää ottaen huomioon taloudelliset, ekologiset ja tekniset näkökohdat  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D8C5E6BA-FDE1-DE95-F85D-09E4B75C1BF8}"/>
              </a:ext>
            </a:extLst>
          </p:cNvPr>
          <p:cNvSpPr txBox="1"/>
          <p:nvPr/>
        </p:nvSpPr>
        <p:spPr>
          <a:xfrm>
            <a:off x="6442053" y="3385509"/>
            <a:ext cx="5507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i-FI" sz="1600" dirty="0"/>
              <a:t>Asfalttijätteen vastaanotto ympäristölainsäädännön ja laadunhallinnan näkökulmasta</a:t>
            </a:r>
          </a:p>
          <a:p>
            <a:pPr marL="285750" indent="-285750">
              <a:buFontTx/>
              <a:buChar char="-"/>
            </a:pPr>
            <a:r>
              <a:rPr lang="fi-FI" sz="1600" dirty="0"/>
              <a:t>Jalostusmenetelmien ja varastoinnin hyviä käytäntöjä</a:t>
            </a:r>
          </a:p>
          <a:p>
            <a:pPr marL="285750" indent="-285750">
              <a:buFontTx/>
              <a:buChar char="-"/>
            </a:pPr>
            <a:r>
              <a:rPr lang="fi-FI" sz="1600" dirty="0"/>
              <a:t>Asfalttirouheen laadunvalvonnan perusteet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645CB9E2-96C1-3114-3872-164D67AF3881}"/>
              </a:ext>
            </a:extLst>
          </p:cNvPr>
          <p:cNvSpPr txBox="1"/>
          <p:nvPr/>
        </p:nvSpPr>
        <p:spPr>
          <a:xfrm>
            <a:off x="6442053" y="4853524"/>
            <a:ext cx="55070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i-FI" sz="1600" dirty="0"/>
              <a:t>Asfalttirouheen ominaisuuksien huomioon ottaminen asfalttimassojen suunnittelussa </a:t>
            </a:r>
          </a:p>
          <a:p>
            <a:pPr marL="285750" indent="-285750">
              <a:buFontTx/>
              <a:buChar char="-"/>
            </a:pPr>
            <a:r>
              <a:rPr lang="fi-FI" sz="1600" dirty="0"/>
              <a:t>Syöttötapoja ja –määriä erilaisilla asfalttiasemilla  </a:t>
            </a:r>
          </a:p>
          <a:p>
            <a:pPr marL="285750" indent="-285750">
              <a:buFontTx/>
              <a:buChar char="-"/>
            </a:pPr>
            <a:r>
              <a:rPr lang="fi-FI" sz="1600" dirty="0"/>
              <a:t>Asfalttirouheen kosteudenhallintaa sekä lopputuotteen (asfalttimassa) laadunhallintaa</a:t>
            </a:r>
          </a:p>
        </p:txBody>
      </p:sp>
    </p:spTree>
    <p:extLst>
      <p:ext uri="{BB962C8B-B14F-4D97-AF65-F5344CB8AC3E}">
        <p14:creationId xmlns:p14="http://schemas.microsoft.com/office/powerpoint/2010/main" val="71652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3D5BE-DCE6-5C57-6AF4-CD517AFB6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0" dirty="0"/>
              <a:t>Mitä asfalttirouhe on?</a:t>
            </a:r>
            <a:br>
              <a:rPr lang="fi-FI" dirty="0"/>
            </a:br>
            <a:r>
              <a:rPr lang="fi-FI" dirty="0"/>
              <a:t>Asfalttirouheen alkuperä ja nimeäminen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8F1C56C-5ABC-8EBC-0B90-0FBEA4D3C207}"/>
              </a:ext>
            </a:extLst>
          </p:cNvPr>
          <p:cNvSpPr/>
          <p:nvPr/>
        </p:nvSpPr>
        <p:spPr>
          <a:xfrm>
            <a:off x="4956870" y="2345213"/>
            <a:ext cx="2160000" cy="864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Käytöstä poistettu asfaltti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160F888-727D-2039-7F4F-CACBB4F89E77}"/>
              </a:ext>
            </a:extLst>
          </p:cNvPr>
          <p:cNvSpPr/>
          <p:nvPr/>
        </p:nvSpPr>
        <p:spPr>
          <a:xfrm>
            <a:off x="4987863" y="4512787"/>
            <a:ext cx="2160000" cy="864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Asfaltin tuotannon ylijäämä</a:t>
            </a:r>
          </a:p>
        </p:txBody>
      </p:sp>
      <p:sp>
        <p:nvSpPr>
          <p:cNvPr id="6" name="Rectangle: Rounded Corners 7">
            <a:extLst>
              <a:ext uri="{FF2B5EF4-FFF2-40B4-BE49-F238E27FC236}">
                <a16:creationId xmlns:a16="http://schemas.microsoft.com/office/drawing/2014/main" id="{BE75818A-1DF7-52E7-0EAC-FA51A020FD92}"/>
              </a:ext>
            </a:extLst>
          </p:cNvPr>
          <p:cNvSpPr/>
          <p:nvPr/>
        </p:nvSpPr>
        <p:spPr>
          <a:xfrm>
            <a:off x="6361123" y="3429000"/>
            <a:ext cx="2160000" cy="8640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Pala-asfaltti</a:t>
            </a:r>
          </a:p>
        </p:txBody>
      </p:sp>
      <p:sp>
        <p:nvSpPr>
          <p:cNvPr id="7" name="Rectangle: Rounded Corners 8">
            <a:extLst>
              <a:ext uri="{FF2B5EF4-FFF2-40B4-BE49-F238E27FC236}">
                <a16:creationId xmlns:a16="http://schemas.microsoft.com/office/drawing/2014/main" id="{60330486-B23C-25E7-21BB-4FA4FD90C9E5}"/>
              </a:ext>
            </a:extLst>
          </p:cNvPr>
          <p:cNvSpPr/>
          <p:nvPr/>
        </p:nvSpPr>
        <p:spPr>
          <a:xfrm>
            <a:off x="3614604" y="3429001"/>
            <a:ext cx="2160000" cy="8640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Jyrsinrouhe</a:t>
            </a:r>
          </a:p>
        </p:txBody>
      </p:sp>
      <p:sp>
        <p:nvSpPr>
          <p:cNvPr id="8" name="Rectangle: Rounded Corners 10">
            <a:extLst>
              <a:ext uri="{FF2B5EF4-FFF2-40B4-BE49-F238E27FC236}">
                <a16:creationId xmlns:a16="http://schemas.microsoft.com/office/drawing/2014/main" id="{76C4A434-48B1-B993-D855-D7A25065844C}"/>
              </a:ext>
            </a:extLst>
          </p:cNvPr>
          <p:cNvSpPr/>
          <p:nvPr/>
        </p:nvSpPr>
        <p:spPr>
          <a:xfrm>
            <a:off x="9457616" y="3428999"/>
            <a:ext cx="2160000" cy="8640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Asfalttirouhe</a:t>
            </a:r>
          </a:p>
          <a:p>
            <a:pPr algn="ctr"/>
            <a:r>
              <a:rPr lang="fi-FI" i="1" dirty="0"/>
              <a:t>(pala-asfaltista)</a:t>
            </a:r>
          </a:p>
        </p:txBody>
      </p:sp>
      <p:sp>
        <p:nvSpPr>
          <p:cNvPr id="9" name="Rectangle: Rounded Corners 11">
            <a:extLst>
              <a:ext uri="{FF2B5EF4-FFF2-40B4-BE49-F238E27FC236}">
                <a16:creationId xmlns:a16="http://schemas.microsoft.com/office/drawing/2014/main" id="{BABFE707-467C-E909-E1D4-52AD948BD9CC}"/>
              </a:ext>
            </a:extLst>
          </p:cNvPr>
          <p:cNvSpPr/>
          <p:nvPr/>
        </p:nvSpPr>
        <p:spPr>
          <a:xfrm>
            <a:off x="512087" y="3428999"/>
            <a:ext cx="2160000" cy="864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Asfalttirouhe</a:t>
            </a:r>
          </a:p>
          <a:p>
            <a:pPr algn="ctr"/>
            <a:r>
              <a:rPr lang="fi-FI" i="1" dirty="0"/>
              <a:t>(jyrsinrouheesta)</a:t>
            </a:r>
          </a:p>
        </p:txBody>
      </p:sp>
      <p:cxnSp>
        <p:nvCxnSpPr>
          <p:cNvPr id="10" name="Connector: Elbow 13">
            <a:extLst>
              <a:ext uri="{FF2B5EF4-FFF2-40B4-BE49-F238E27FC236}">
                <a16:creationId xmlns:a16="http://schemas.microsoft.com/office/drawing/2014/main" id="{723B9D3B-96FC-8CE8-90D5-D780FEFFE5BD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>
          <a:xfrm flipV="1">
            <a:off x="8521123" y="3860999"/>
            <a:ext cx="936493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or: Elbow 16">
            <a:extLst>
              <a:ext uri="{FF2B5EF4-FFF2-40B4-BE49-F238E27FC236}">
                <a16:creationId xmlns:a16="http://schemas.microsoft.com/office/drawing/2014/main" id="{5FA0417E-D39B-F5DC-9CFF-DC48B03CFE4A}"/>
              </a:ext>
            </a:extLst>
          </p:cNvPr>
          <p:cNvCxnSpPr>
            <a:cxnSpLocks/>
            <a:stCxn id="4" idx="3"/>
            <a:endCxn id="6" idx="0"/>
          </p:cNvCxnSpPr>
          <p:nvPr/>
        </p:nvCxnSpPr>
        <p:spPr>
          <a:xfrm>
            <a:off x="7116870" y="2777213"/>
            <a:ext cx="324253" cy="651787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or: Elbow 22">
            <a:extLst>
              <a:ext uri="{FF2B5EF4-FFF2-40B4-BE49-F238E27FC236}">
                <a16:creationId xmlns:a16="http://schemas.microsoft.com/office/drawing/2014/main" id="{D0C2308C-B2D4-2FE5-1573-4AB77C65B71F}"/>
              </a:ext>
            </a:extLst>
          </p:cNvPr>
          <p:cNvCxnSpPr>
            <a:cxnSpLocks/>
            <a:stCxn id="5" idx="1"/>
            <a:endCxn id="7" idx="2"/>
          </p:cNvCxnSpPr>
          <p:nvPr/>
        </p:nvCxnSpPr>
        <p:spPr>
          <a:xfrm rot="10800000">
            <a:off x="4694605" y="4293001"/>
            <a:ext cx="293259" cy="651786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or: Elbow 61">
            <a:extLst>
              <a:ext uri="{FF2B5EF4-FFF2-40B4-BE49-F238E27FC236}">
                <a16:creationId xmlns:a16="http://schemas.microsoft.com/office/drawing/2014/main" id="{02218143-565E-F229-D53D-1C492D84143F}"/>
              </a:ext>
            </a:extLst>
          </p:cNvPr>
          <p:cNvCxnSpPr>
            <a:cxnSpLocks/>
            <a:stCxn id="7" idx="1"/>
            <a:endCxn id="9" idx="3"/>
          </p:cNvCxnSpPr>
          <p:nvPr/>
        </p:nvCxnSpPr>
        <p:spPr>
          <a:xfrm rot="10800000">
            <a:off x="2672088" y="3860999"/>
            <a:ext cx="942517" cy="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or: Elbow 30">
            <a:extLst>
              <a:ext uri="{FF2B5EF4-FFF2-40B4-BE49-F238E27FC236}">
                <a16:creationId xmlns:a16="http://schemas.microsoft.com/office/drawing/2014/main" id="{FC1AB33E-A96A-86F4-C5E7-924575F55CAA}"/>
              </a:ext>
            </a:extLst>
          </p:cNvPr>
          <p:cNvCxnSpPr>
            <a:cxnSpLocks/>
            <a:stCxn id="5" idx="3"/>
            <a:endCxn id="6" idx="2"/>
          </p:cNvCxnSpPr>
          <p:nvPr/>
        </p:nvCxnSpPr>
        <p:spPr>
          <a:xfrm flipV="1">
            <a:off x="7147863" y="4293000"/>
            <a:ext cx="293260" cy="651787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or: Elbow 37">
            <a:extLst>
              <a:ext uri="{FF2B5EF4-FFF2-40B4-BE49-F238E27FC236}">
                <a16:creationId xmlns:a16="http://schemas.microsoft.com/office/drawing/2014/main" id="{781BD599-3346-C60D-DE64-9C652623952D}"/>
              </a:ext>
            </a:extLst>
          </p:cNvPr>
          <p:cNvCxnSpPr>
            <a:cxnSpLocks/>
            <a:stCxn id="4" idx="1"/>
            <a:endCxn id="7" idx="0"/>
          </p:cNvCxnSpPr>
          <p:nvPr/>
        </p:nvCxnSpPr>
        <p:spPr>
          <a:xfrm rot="10800000" flipV="1">
            <a:off x="4694604" y="2777213"/>
            <a:ext cx="262266" cy="651788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87">
            <a:extLst>
              <a:ext uri="{FF2B5EF4-FFF2-40B4-BE49-F238E27FC236}">
                <a16:creationId xmlns:a16="http://schemas.microsoft.com/office/drawing/2014/main" id="{08A6E303-62B5-F65F-50B7-25C4D43CCCF0}"/>
              </a:ext>
            </a:extLst>
          </p:cNvPr>
          <p:cNvSpPr txBox="1"/>
          <p:nvPr/>
        </p:nvSpPr>
        <p:spPr>
          <a:xfrm>
            <a:off x="2667439" y="3446401"/>
            <a:ext cx="9471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dirty="0"/>
              <a:t>Jalostus</a:t>
            </a:r>
            <a:endParaRPr lang="fi-FI" sz="1100" dirty="0"/>
          </a:p>
        </p:txBody>
      </p:sp>
      <p:sp>
        <p:nvSpPr>
          <p:cNvPr id="17" name="TextBox 88">
            <a:extLst>
              <a:ext uri="{FF2B5EF4-FFF2-40B4-BE49-F238E27FC236}">
                <a16:creationId xmlns:a16="http://schemas.microsoft.com/office/drawing/2014/main" id="{979BF7A4-C2B5-8B4C-64D3-DB716ED7E526}"/>
              </a:ext>
            </a:extLst>
          </p:cNvPr>
          <p:cNvSpPr txBox="1"/>
          <p:nvPr/>
        </p:nvSpPr>
        <p:spPr>
          <a:xfrm>
            <a:off x="7734384" y="2406886"/>
            <a:ext cx="3086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/>
              <a:t>Kaivamalla purettu asfaltti ja</a:t>
            </a:r>
          </a:p>
          <a:p>
            <a:r>
              <a:rPr lang="fi-FI" sz="1600" dirty="0"/>
              <a:t>lajittelematon jyrsinrouhe</a:t>
            </a:r>
          </a:p>
        </p:txBody>
      </p:sp>
      <p:sp>
        <p:nvSpPr>
          <p:cNvPr id="18" name="TextBox 89">
            <a:extLst>
              <a:ext uri="{FF2B5EF4-FFF2-40B4-BE49-F238E27FC236}">
                <a16:creationId xmlns:a16="http://schemas.microsoft.com/office/drawing/2014/main" id="{23B539E8-0D6C-23E7-9EE2-E813404310AE}"/>
              </a:ext>
            </a:extLst>
          </p:cNvPr>
          <p:cNvSpPr txBox="1"/>
          <p:nvPr/>
        </p:nvSpPr>
        <p:spPr>
          <a:xfrm>
            <a:off x="7734384" y="4631002"/>
            <a:ext cx="2085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/>
              <a:t>Muu lajittelematon ylijäämä</a:t>
            </a:r>
          </a:p>
        </p:txBody>
      </p:sp>
      <p:sp>
        <p:nvSpPr>
          <p:cNvPr id="19" name="TextBox 90">
            <a:extLst>
              <a:ext uri="{FF2B5EF4-FFF2-40B4-BE49-F238E27FC236}">
                <a16:creationId xmlns:a16="http://schemas.microsoft.com/office/drawing/2014/main" id="{DFBF3445-77BE-9871-04B3-940A02238F2D}"/>
              </a:ext>
            </a:extLst>
          </p:cNvPr>
          <p:cNvSpPr txBox="1"/>
          <p:nvPr/>
        </p:nvSpPr>
        <p:spPr>
          <a:xfrm>
            <a:off x="1308295" y="4631687"/>
            <a:ext cx="30930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600" dirty="0"/>
              <a:t>Lajiteltuun jyrsinrouhekasaan soveltuva ylijäämä</a:t>
            </a:r>
          </a:p>
        </p:txBody>
      </p:sp>
      <p:sp>
        <p:nvSpPr>
          <p:cNvPr id="20" name="TextBox 91">
            <a:extLst>
              <a:ext uri="{FF2B5EF4-FFF2-40B4-BE49-F238E27FC236}">
                <a16:creationId xmlns:a16="http://schemas.microsoft.com/office/drawing/2014/main" id="{8B57F5EC-0285-97AC-A4C4-6AB902C401B4}"/>
              </a:ext>
            </a:extLst>
          </p:cNvPr>
          <p:cNvSpPr txBox="1"/>
          <p:nvPr/>
        </p:nvSpPr>
        <p:spPr>
          <a:xfrm>
            <a:off x="2335623" y="2406885"/>
            <a:ext cx="2065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600" dirty="0"/>
              <a:t>Erikseen lajiteltava jyrsinrouhe</a:t>
            </a:r>
          </a:p>
        </p:txBody>
      </p:sp>
      <p:sp>
        <p:nvSpPr>
          <p:cNvPr id="22" name="TextBox 27">
            <a:extLst>
              <a:ext uri="{FF2B5EF4-FFF2-40B4-BE49-F238E27FC236}">
                <a16:creationId xmlns:a16="http://schemas.microsoft.com/office/drawing/2014/main" id="{327A3C93-D7EC-CDE9-341E-66C8892ADBFD}"/>
              </a:ext>
            </a:extLst>
          </p:cNvPr>
          <p:cNvSpPr txBox="1"/>
          <p:nvPr/>
        </p:nvSpPr>
        <p:spPr>
          <a:xfrm>
            <a:off x="8515787" y="3444384"/>
            <a:ext cx="9471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dirty="0"/>
              <a:t>Jalostus</a:t>
            </a:r>
            <a:endParaRPr lang="fi-FI" sz="1100" dirty="0"/>
          </a:p>
        </p:txBody>
      </p:sp>
      <p:sp>
        <p:nvSpPr>
          <p:cNvPr id="46" name="Suorakulmio: Pyöristetyt kulmat 45">
            <a:extLst>
              <a:ext uri="{FF2B5EF4-FFF2-40B4-BE49-F238E27FC236}">
                <a16:creationId xmlns:a16="http://schemas.microsoft.com/office/drawing/2014/main" id="{0D019F73-3DEE-E2F1-0641-ED0129E16AD3}"/>
              </a:ext>
            </a:extLst>
          </p:cNvPr>
          <p:cNvSpPr/>
          <p:nvPr/>
        </p:nvSpPr>
        <p:spPr>
          <a:xfrm>
            <a:off x="185630" y="3209213"/>
            <a:ext cx="5851240" cy="130357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7" name="Nuoli: Oikea 46">
            <a:extLst>
              <a:ext uri="{FF2B5EF4-FFF2-40B4-BE49-F238E27FC236}">
                <a16:creationId xmlns:a16="http://schemas.microsoft.com/office/drawing/2014/main" id="{048CD21D-2EA7-4C62-CCCB-7B4AF949672E}"/>
              </a:ext>
            </a:extLst>
          </p:cNvPr>
          <p:cNvSpPr/>
          <p:nvPr/>
        </p:nvSpPr>
        <p:spPr>
          <a:xfrm rot="2727589">
            <a:off x="650947" y="4895224"/>
            <a:ext cx="978408" cy="4846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8" name="TextBox 90">
            <a:extLst>
              <a:ext uri="{FF2B5EF4-FFF2-40B4-BE49-F238E27FC236}">
                <a16:creationId xmlns:a16="http://schemas.microsoft.com/office/drawing/2014/main" id="{86FDED1A-B453-9FE5-2134-19CD70D510D1}"/>
              </a:ext>
            </a:extLst>
          </p:cNvPr>
          <p:cNvSpPr txBox="1"/>
          <p:nvPr/>
        </p:nvSpPr>
        <p:spPr>
          <a:xfrm>
            <a:off x="1592087" y="5615812"/>
            <a:ext cx="5155391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600" dirty="0"/>
              <a:t>Jyrsinrouheiden lajittelun ansiosta asfalttirouhetta voidaan hyödyntää myös asfalteissa, joilta vaaditaan parempaa nastarengaskulutuskestävyyttä!  </a:t>
            </a:r>
          </a:p>
        </p:txBody>
      </p:sp>
    </p:spTree>
    <p:extLst>
      <p:ext uri="{BB962C8B-B14F-4D97-AF65-F5344CB8AC3E}">
        <p14:creationId xmlns:p14="http://schemas.microsoft.com/office/powerpoint/2010/main" val="250262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6" grpId="0"/>
      <p:bldP spid="17" grpId="0"/>
      <p:bldP spid="18" grpId="0"/>
      <p:bldP spid="19" grpId="0"/>
      <p:bldP spid="20" grpId="0"/>
      <p:bldP spid="22" grpId="0"/>
      <p:bldP spid="46" grpId="0" animBg="1"/>
      <p:bldP spid="47" grpId="0" animBg="1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354D0D-342A-82CA-09C2-A88321200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Käytöstä poistetun asfaltin ja asfalttirouheen käyttö</a:t>
            </a:r>
          </a:p>
        </p:txBody>
      </p:sp>
      <p:sp>
        <p:nvSpPr>
          <p:cNvPr id="4" name="Suorakulmio: Pyöristetyt kulmat 3">
            <a:extLst>
              <a:ext uri="{FF2B5EF4-FFF2-40B4-BE49-F238E27FC236}">
                <a16:creationId xmlns:a16="http://schemas.microsoft.com/office/drawing/2014/main" id="{19109ED5-D21B-FC21-FB9D-CBC9B29FDEBE}"/>
              </a:ext>
            </a:extLst>
          </p:cNvPr>
          <p:cNvSpPr/>
          <p:nvPr/>
        </p:nvSpPr>
        <p:spPr>
          <a:xfrm>
            <a:off x="2407318" y="1690688"/>
            <a:ext cx="5952365" cy="19220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Asfalttirouheen kierrättäminen raaka-aineena uuden asfaltin valmistuksessa on paras käyttökohde käytöstä poistettavalle asfaltille. Tällöin saadaan käytettyä uudelleen niin arvokasta bitumia ja asfalttiin soveltuvaa kiviainesta</a:t>
            </a:r>
          </a:p>
        </p:txBody>
      </p:sp>
      <p:sp>
        <p:nvSpPr>
          <p:cNvPr id="5" name="Suorakulmio: Pyöristetyt kulmat 4">
            <a:extLst>
              <a:ext uri="{FF2B5EF4-FFF2-40B4-BE49-F238E27FC236}">
                <a16:creationId xmlns:a16="http://schemas.microsoft.com/office/drawing/2014/main" id="{1DD5715C-62A8-AD45-A792-3F63A2B38123}"/>
              </a:ext>
            </a:extLst>
          </p:cNvPr>
          <p:cNvSpPr/>
          <p:nvPr/>
        </p:nvSpPr>
        <p:spPr>
          <a:xfrm>
            <a:off x="8504608" y="1690688"/>
            <a:ext cx="3116032" cy="19220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Kierrätystä voidaan tehdä myös tiellä vanhaa päällystettä kuumentamalla ja uusiokäyttämällä (REM)</a:t>
            </a:r>
          </a:p>
        </p:txBody>
      </p:sp>
      <p:sp>
        <p:nvSpPr>
          <p:cNvPr id="6" name="Suorakulmio: Pyöristetyt kulmat 5">
            <a:extLst>
              <a:ext uri="{FF2B5EF4-FFF2-40B4-BE49-F238E27FC236}">
                <a16:creationId xmlns:a16="http://schemas.microsoft.com/office/drawing/2014/main" id="{8D8E9C4C-AA4C-1B1D-2DDC-2618D2EE109F}"/>
              </a:ext>
            </a:extLst>
          </p:cNvPr>
          <p:cNvSpPr/>
          <p:nvPr/>
        </p:nvSpPr>
        <p:spPr>
          <a:xfrm>
            <a:off x="2398866" y="3723178"/>
            <a:ext cx="9213324" cy="123322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Erikseen suunniteltaessa käytöstä poistettava asfaltti voidaan myös sekoittaa alempaan sitomattomaan kerrokseen, minkä tavoitteena on parantaa koko rakenteen toimivuutta. Tällöin kyseessä on sekoitusjyrsintä (SJYR) tai kantavan kerroksen stabilointi. </a:t>
            </a:r>
          </a:p>
        </p:txBody>
      </p: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id="{D72EC5EA-F008-3160-DBFF-A598EE5BF9DE}"/>
              </a:ext>
            </a:extLst>
          </p:cNvPr>
          <p:cNvSpPr/>
          <p:nvPr/>
        </p:nvSpPr>
        <p:spPr>
          <a:xfrm>
            <a:off x="2398866" y="5066849"/>
            <a:ext cx="9213319" cy="123322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/>
              <a:t>Käyttö sellaisenaan rakennekerroksissa esim. sitomattomien kerrosten yläosissa ja erilaisissa täytöissä (huom. MARA-asetus/ympäristöluvat). Ei ole taloudellisesti ja ekologisesti kannattavin vaihtoehto. </a:t>
            </a:r>
            <a:r>
              <a:rPr lang="fi-FI" sz="1600" i="1" dirty="0"/>
              <a:t>Asfalttirouhetta ei tulisi etenkään käyttää rakennekerroksissa, kun päälle lisätään kiviainesta → rakenteeseen muodostuu toimintaa haittaava vettä pidättävä välikerros.</a:t>
            </a:r>
          </a:p>
        </p:txBody>
      </p:sp>
      <p:cxnSp>
        <p:nvCxnSpPr>
          <p:cNvPr id="9" name="Suora nuoliyhdysviiva 8">
            <a:extLst>
              <a:ext uri="{FF2B5EF4-FFF2-40B4-BE49-F238E27FC236}">
                <a16:creationId xmlns:a16="http://schemas.microsoft.com/office/drawing/2014/main" id="{37BD6CAC-4B99-2C1E-AFE8-1A861595EF58}"/>
              </a:ext>
            </a:extLst>
          </p:cNvPr>
          <p:cNvCxnSpPr/>
          <p:nvPr/>
        </p:nvCxnSpPr>
        <p:spPr>
          <a:xfrm flipV="1">
            <a:off x="1959427" y="2006948"/>
            <a:ext cx="0" cy="401511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kstiruutu 9">
            <a:extLst>
              <a:ext uri="{FF2B5EF4-FFF2-40B4-BE49-F238E27FC236}">
                <a16:creationId xmlns:a16="http://schemas.microsoft.com/office/drawing/2014/main" id="{2B3786C8-670B-668C-B603-DC5A24A1D0FA}"/>
              </a:ext>
            </a:extLst>
          </p:cNvPr>
          <p:cNvSpPr txBox="1"/>
          <p:nvPr/>
        </p:nvSpPr>
        <p:spPr>
          <a:xfrm>
            <a:off x="140927" y="3645171"/>
            <a:ext cx="17116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dirty="0"/>
              <a:t>Asfalttirouheen taloudellinen ja ekologinen arvo</a:t>
            </a:r>
          </a:p>
        </p:txBody>
      </p:sp>
    </p:spTree>
    <p:extLst>
      <p:ext uri="{BB962C8B-B14F-4D97-AF65-F5344CB8AC3E}">
        <p14:creationId xmlns:p14="http://schemas.microsoft.com/office/powerpoint/2010/main" val="82240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6B11AD-F088-825A-48F1-0E16DC8BB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Asfalttirouheen jalostusprosessi tiivistettynä</a:t>
            </a:r>
          </a:p>
        </p:txBody>
      </p:sp>
      <p:sp>
        <p:nvSpPr>
          <p:cNvPr id="5" name="Suorakulmio: Pyöristetyt kulmat 4">
            <a:extLst>
              <a:ext uri="{FF2B5EF4-FFF2-40B4-BE49-F238E27FC236}">
                <a16:creationId xmlns:a16="http://schemas.microsoft.com/office/drawing/2014/main" id="{315F610F-A073-45A5-0C1B-88C6426332AB}"/>
              </a:ext>
            </a:extLst>
          </p:cNvPr>
          <p:cNvSpPr/>
          <p:nvPr/>
        </p:nvSpPr>
        <p:spPr>
          <a:xfrm>
            <a:off x="838200" y="2196883"/>
            <a:ext cx="3268008" cy="36539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Asfalttijätettä vastaanotetaan alueilla, joilla on ympäristölupa tai </a:t>
            </a:r>
            <a:r>
              <a:rPr lang="fi-FI" dirty="0" err="1"/>
              <a:t>VNa</a:t>
            </a:r>
            <a:r>
              <a:rPr lang="fi-FI" dirty="0"/>
              <a:t> 846/2012:n mukainen rekisteröinti (asfalttiasemat)</a:t>
            </a:r>
          </a:p>
          <a:p>
            <a:pPr algn="ctr"/>
            <a:endParaRPr lang="fi-FI" dirty="0"/>
          </a:p>
          <a:p>
            <a:pPr algn="ctr"/>
            <a:r>
              <a:rPr lang="fi-FI" sz="1600" dirty="0"/>
              <a:t>Asfalttijätekuormat tarkistetaan ja lajitellaan yleensä kahteen erilliseen varastokasaan</a:t>
            </a:r>
          </a:p>
        </p:txBody>
      </p:sp>
      <p:sp>
        <p:nvSpPr>
          <p:cNvPr id="6" name="Suorakulmio: Pyöristetyt kulmat 5">
            <a:extLst>
              <a:ext uri="{FF2B5EF4-FFF2-40B4-BE49-F238E27FC236}">
                <a16:creationId xmlns:a16="http://schemas.microsoft.com/office/drawing/2014/main" id="{5C9DAE95-E293-44E0-98A1-A5E45C7EA69A}"/>
              </a:ext>
            </a:extLst>
          </p:cNvPr>
          <p:cNvSpPr/>
          <p:nvPr/>
        </p:nvSpPr>
        <p:spPr>
          <a:xfrm>
            <a:off x="4562834" y="2196883"/>
            <a:ext cx="3268008" cy="36539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Asfalttijäte jalostetaan asfalttirouheeksi yleensä murskaamalla</a:t>
            </a:r>
          </a:p>
          <a:p>
            <a:pPr algn="ctr"/>
            <a:endParaRPr lang="fi-FI" dirty="0"/>
          </a:p>
          <a:p>
            <a:pPr algn="ctr"/>
            <a:r>
              <a:rPr lang="fi-FI" sz="1600" dirty="0"/>
              <a:t>Valmis asfalttirouhe voidaan varastoida peitettynä tai katoksessa säälle altistumisen estämiseksi</a:t>
            </a:r>
          </a:p>
        </p:txBody>
      </p: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id="{393D62A0-851A-4E5F-CBC1-7F3CD2D8384A}"/>
              </a:ext>
            </a:extLst>
          </p:cNvPr>
          <p:cNvSpPr/>
          <p:nvPr/>
        </p:nvSpPr>
        <p:spPr>
          <a:xfrm>
            <a:off x="8287468" y="2196883"/>
            <a:ext cx="3268008" cy="36539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Asfalttirouheesta otetaan laadunvalvontanäytteitä, joista testataan aina sideainepitoisuus ja rakeisuus </a:t>
            </a:r>
          </a:p>
          <a:p>
            <a:pPr algn="ctr"/>
            <a:endParaRPr lang="fi-FI" dirty="0"/>
          </a:p>
          <a:p>
            <a:pPr algn="ctr"/>
            <a:r>
              <a:rPr lang="fi-FI" sz="1600" dirty="0"/>
              <a:t>Muita testattavia ominaisuuksia ovat mm. </a:t>
            </a:r>
            <a:r>
              <a:rPr lang="fi-FI" sz="1600" dirty="0" err="1"/>
              <a:t>tunkeuma</a:t>
            </a:r>
            <a:r>
              <a:rPr lang="fi-FI" sz="1600" dirty="0"/>
              <a:t>, nastarengaskulutuskestävyys ja epäpuhtauksien määrä</a:t>
            </a:r>
          </a:p>
        </p:txBody>
      </p:sp>
      <p:sp>
        <p:nvSpPr>
          <p:cNvPr id="10" name="Nuoli: Oikea 9">
            <a:extLst>
              <a:ext uri="{FF2B5EF4-FFF2-40B4-BE49-F238E27FC236}">
                <a16:creationId xmlns:a16="http://schemas.microsoft.com/office/drawing/2014/main" id="{DC4D828C-CD1D-50EA-58F5-A8242B4CB3A6}"/>
              </a:ext>
            </a:extLst>
          </p:cNvPr>
          <p:cNvSpPr/>
          <p:nvPr/>
        </p:nvSpPr>
        <p:spPr>
          <a:xfrm>
            <a:off x="3975763" y="3656094"/>
            <a:ext cx="717517" cy="73548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Nuoli: Oikea 10">
            <a:extLst>
              <a:ext uri="{FF2B5EF4-FFF2-40B4-BE49-F238E27FC236}">
                <a16:creationId xmlns:a16="http://schemas.microsoft.com/office/drawing/2014/main" id="{C50C1385-5BDF-F6A3-8E5E-6EEC11A5D32A}"/>
              </a:ext>
            </a:extLst>
          </p:cNvPr>
          <p:cNvSpPr/>
          <p:nvPr/>
        </p:nvSpPr>
        <p:spPr>
          <a:xfrm>
            <a:off x="7700397" y="3656094"/>
            <a:ext cx="717517" cy="73548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8546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7307F2-3499-713F-3058-F4D6C110E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Asfalttimassojen tuotanto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2FA196E-31ED-C309-99F2-664AE82FF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Asfalttirouhetta käytettäessä valmiin asfalttimassan vaatimukset ovat samat kuin massoille, joissa ei ole käytetty asfalttirouhetta </a:t>
            </a:r>
          </a:p>
          <a:p>
            <a:pPr lvl="1"/>
            <a:r>
              <a:rPr lang="fi-FI" dirty="0"/>
              <a:t>Asfaltin suunnittelussa otetaan huomioon asfalttirouheen ominaisuudet kuten sideainepitoisuus, rakeisuus ja sideaineen </a:t>
            </a:r>
            <a:r>
              <a:rPr lang="fi-FI" dirty="0" err="1"/>
              <a:t>tunkeuma</a:t>
            </a:r>
            <a:endParaRPr lang="fi-FI" dirty="0"/>
          </a:p>
          <a:p>
            <a:r>
              <a:rPr lang="fi-FI" dirty="0"/>
              <a:t>Asfalttirouhetta sisältävien asfalttimassojen laatua valvotaan tuotannon laadunvalvontamenettelyjen avulla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22275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4">
      <a:dk1>
        <a:sysClr val="windowText" lastClr="000000"/>
      </a:dk1>
      <a:lt1>
        <a:sysClr val="window" lastClr="FFFFFF"/>
      </a:lt1>
      <a:dk2>
        <a:srgbClr val="FF5100"/>
      </a:dk2>
      <a:lt2>
        <a:srgbClr val="FF9665"/>
      </a:lt2>
      <a:accent1>
        <a:srgbClr val="00B0CC"/>
      </a:accent1>
      <a:accent2>
        <a:srgbClr val="8DCB6D"/>
      </a:accent2>
      <a:accent3>
        <a:srgbClr val="FFC300"/>
      </a:accent3>
      <a:accent4>
        <a:srgbClr val="FF5100"/>
      </a:accent4>
      <a:accent5>
        <a:srgbClr val="FF5100"/>
      </a:accent5>
      <a:accent6>
        <a:srgbClr val="E50083"/>
      </a:accent6>
      <a:hlink>
        <a:srgbClr val="92DAF6"/>
      </a:hlink>
      <a:folHlink>
        <a:srgbClr val="0B6C92"/>
      </a:folHlink>
    </a:clrScheme>
    <a:fontScheme name="Mukautettu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äylä_raporttiesityspohja_malli.potx" id="{51AEDFE6-19F9-4045-A069-7EAB3322CBE0}" vid="{0003243A-28E6-4A69-A758-90BED3D096C7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0D16DE5F2F8624DAABF7719E38EA135" ma:contentTypeVersion="7" ma:contentTypeDescription="Luo uusi asiakirja." ma:contentTypeScope="" ma:versionID="59eea1988ca71882327c4bba02d10810">
  <xsd:schema xmlns:xsd="http://www.w3.org/2001/XMLSchema" xmlns:xs="http://www.w3.org/2001/XMLSchema" xmlns:p="http://schemas.microsoft.com/office/2006/metadata/properties" xmlns:ns2="0ae2a891-fa24-4b89-9542-a90889d3bf04" targetNamespace="http://schemas.microsoft.com/office/2006/metadata/properties" ma:root="true" ma:fieldsID="7680ebc7247a67258da64f5a902cf07f" ns2:_="">
    <xsd:import namespace="0ae2a891-fa24-4b89-9542-a90889d3bf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e2a891-fa24-4b89-9542-a90889d3bf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61C2C43-0CE8-44A6-B03A-4B85418AFA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49680F-4DAE-49ED-BA50-6ED0ADD2E5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e2a891-fa24-4b89-9542-a90889d3bf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75BF5B5-E5FA-4121-AEF8-01F00CEAA2E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2968</TotalTime>
  <Words>1342</Words>
  <Application>Microsoft Office PowerPoint</Application>
  <PresentationFormat>Laajakuva</PresentationFormat>
  <Paragraphs>197</Paragraphs>
  <Slides>22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22</vt:i4>
      </vt:variant>
    </vt:vector>
  </HeadingPairs>
  <TitlesOfParts>
    <vt:vector size="26" baseType="lpstr">
      <vt:lpstr>Arial</vt:lpstr>
      <vt:lpstr>Calibri</vt:lpstr>
      <vt:lpstr>Tahoma</vt:lpstr>
      <vt:lpstr>Office-teema</vt:lpstr>
      <vt:lpstr>Uusiopäällysteohje &amp; PANK-opas: Asfalttirouheen käytön parhaat käytännöt </vt:lpstr>
      <vt:lpstr>PANK-opas: Asfalttirouheen käytön parhaat käytännöt</vt:lpstr>
      <vt:lpstr>PANK-opas: Asfalttirouheen käytön parhaat käytännöt</vt:lpstr>
      <vt:lpstr>Miksi opas on luotu?</vt:lpstr>
      <vt:lpstr>Mitä opas sisältää?</vt:lpstr>
      <vt:lpstr>Mitä asfalttirouhe on? Asfalttirouheen alkuperä ja nimeäminen</vt:lpstr>
      <vt:lpstr>Käytöstä poistetun asfaltin ja asfalttirouheen käyttö</vt:lpstr>
      <vt:lpstr>Asfalttirouheen jalostusprosessi tiivistettynä</vt:lpstr>
      <vt:lpstr>Asfalttimassojen tuotanto</vt:lpstr>
      <vt:lpstr>Uusiopäällysteohje</vt:lpstr>
      <vt:lpstr>Uusiopäällyste? Uusiopäällysteohje?</vt:lpstr>
      <vt:lpstr>Uusiopäällysteohjeen tilanne</vt:lpstr>
      <vt:lpstr>Uusiopäällysteohjeen visio</vt:lpstr>
      <vt:lpstr>Ohjeen rakenne</vt:lpstr>
      <vt:lpstr>Asfalttirouhe</vt:lpstr>
      <vt:lpstr>Uusiomassojen suunnittelu ja valmistus</vt:lpstr>
      <vt:lpstr>Uusiopintaukset (REM/REMO)</vt:lpstr>
      <vt:lpstr>REM näytteet kaudella 2023</vt:lpstr>
      <vt:lpstr>Uusiopäällysteitä koskevat laatuvaatimukset</vt:lpstr>
      <vt:lpstr>Vedenkestävyys sekä sideaineen tunkeuma ja pehmenemispiste kaudella 2023</vt:lpstr>
      <vt:lpstr>Uusiopäällysteohjeen visio</vt:lpstr>
      <vt:lpstr>Kiitos!</vt:lpstr>
    </vt:vector>
  </TitlesOfParts>
  <Company>Liikennevirasto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Opas</dc:title>
  <dc:creator>Tielinen Joonas</dc:creator>
  <cp:lastModifiedBy>Riku Tujunen</cp:lastModifiedBy>
  <cp:revision>41</cp:revision>
  <dcterms:created xsi:type="dcterms:W3CDTF">2019-01-03T14:07:02Z</dcterms:created>
  <dcterms:modified xsi:type="dcterms:W3CDTF">2023-03-12T23:40:11Z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0x010100E0D16DE5F2F8624DAABF7719E38EA135</vt:lpwstr>
  </property>
</Properties>
</file>