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3"/>
  </p:sldMasterIdLst>
  <p:notesMasterIdLst>
    <p:notesMasterId r:id="rId27"/>
  </p:notesMasterIdLst>
  <p:handoutMasterIdLst>
    <p:handoutMasterId r:id="rId28"/>
  </p:handoutMasterIdLst>
  <p:sldIdLst>
    <p:sldId id="256" r:id="rId4"/>
    <p:sldId id="397" r:id="rId5"/>
    <p:sldId id="272" r:id="rId6"/>
    <p:sldId id="389" r:id="rId7"/>
    <p:sldId id="264" r:id="rId8"/>
    <p:sldId id="400" r:id="rId9"/>
    <p:sldId id="395" r:id="rId10"/>
    <p:sldId id="396" r:id="rId11"/>
    <p:sldId id="399" r:id="rId12"/>
    <p:sldId id="393" r:id="rId13"/>
    <p:sldId id="388" r:id="rId14"/>
    <p:sldId id="271" r:id="rId15"/>
    <p:sldId id="401" r:id="rId16"/>
    <p:sldId id="403" r:id="rId17"/>
    <p:sldId id="391" r:id="rId18"/>
    <p:sldId id="404" r:id="rId19"/>
    <p:sldId id="405" r:id="rId20"/>
    <p:sldId id="392" r:id="rId21"/>
    <p:sldId id="261" r:id="rId22"/>
    <p:sldId id="374" r:id="rId23"/>
    <p:sldId id="275" r:id="rId24"/>
    <p:sldId id="390" r:id="rId25"/>
    <p:sldId id="263" r:id="rId26"/>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3" autoAdjust="0"/>
    <p:restoredTop sz="86446" autoAdjust="0"/>
  </p:normalViewPr>
  <p:slideViewPr>
    <p:cSldViewPr snapToGrid="0">
      <p:cViewPr varScale="1">
        <p:scale>
          <a:sx n="114" d="100"/>
          <a:sy n="114" d="100"/>
        </p:scale>
        <p:origin x="360" y="102"/>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95" d="100"/>
          <a:sy n="95" d="100"/>
        </p:scale>
        <p:origin x="2808"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1.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vaylafile01.vally.local\groups\Toimialat\Kunnossapito\Vaylanpito\Vaylanpidon_suunnittelu\P&#228;&#228;llysteaineistot\P&#228;&#228;llystystilastot\Maanteiden%20ja%20K&#228;py-v&#228;ylien%20p&#228;&#228;llystysm&#228;&#228;r&#228;t%202005-2022.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7670278381393989E-2"/>
          <c:y val="4.4951881014873143E-2"/>
          <c:w val="0.94944839637234346"/>
          <c:h val="0.82698981776214142"/>
        </c:manualLayout>
      </c:layout>
      <c:barChart>
        <c:barDir val="col"/>
        <c:grouping val="stacked"/>
        <c:varyColors val="0"/>
        <c:ser>
          <c:idx val="0"/>
          <c:order val="0"/>
          <c:tx>
            <c:strRef>
              <c:f>Taul1!$B$1</c:f>
              <c:strCache>
                <c:ptCount val="1"/>
                <c:pt idx="0">
                  <c:v>Maantiet</c:v>
                </c:pt>
              </c:strCache>
            </c:strRef>
          </c:tx>
          <c:spPr>
            <a:solidFill>
              <a:srgbClr val="0070C0"/>
            </a:solidFill>
            <a:ln>
              <a:solidFill>
                <a:srgbClr val="0070C0"/>
              </a:solidFill>
            </a:ln>
            <a:effectLst/>
          </c:spPr>
          <c:invertIfNegative val="0"/>
          <c:dPt>
            <c:idx val="17"/>
            <c:invertIfNegative val="0"/>
            <c:bubble3D val="0"/>
            <c:spPr>
              <a:solidFill>
                <a:srgbClr val="0070C0"/>
              </a:solidFill>
              <a:ln>
                <a:solidFill>
                  <a:srgbClr val="0070C0"/>
                </a:solidFill>
              </a:ln>
              <a:effectLst/>
            </c:spPr>
            <c:extLst>
              <c:ext xmlns:c16="http://schemas.microsoft.com/office/drawing/2014/chart" uri="{C3380CC4-5D6E-409C-BE32-E72D297353CC}">
                <c16:uniqueId val="{00000001-2BFA-4299-AE6F-1613452B44A1}"/>
              </c:ext>
            </c:extLst>
          </c:dPt>
          <c:dPt>
            <c:idx val="18"/>
            <c:invertIfNegative val="0"/>
            <c:bubble3D val="0"/>
            <c:spPr>
              <a:pattFill prst="wdUpDiag">
                <a:fgClr>
                  <a:srgbClr val="0070C0"/>
                </a:fgClr>
                <a:bgClr>
                  <a:schemeClr val="bg1"/>
                </a:bgClr>
              </a:pattFill>
              <a:ln>
                <a:solidFill>
                  <a:srgbClr val="0070C0"/>
                </a:solidFill>
              </a:ln>
              <a:effectLst/>
            </c:spPr>
            <c:extLst>
              <c:ext xmlns:c16="http://schemas.microsoft.com/office/drawing/2014/chart" uri="{C3380CC4-5D6E-409C-BE32-E72D297353CC}">
                <c16:uniqueId val="{00000003-2BFA-4299-AE6F-1613452B44A1}"/>
              </c:ext>
            </c:extLst>
          </c:dPt>
          <c:cat>
            <c:strRef>
              <c:f>Taul1!$A$2:$A$20</c:f>
              <c:strCache>
                <c:ptCount val="19"/>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 (arvio)</c:v>
                </c:pt>
              </c:strCache>
            </c:strRef>
          </c:cat>
          <c:val>
            <c:numRef>
              <c:f>Taul1!$B$2:$B$20</c:f>
              <c:numCache>
                <c:formatCode>General</c:formatCode>
                <c:ptCount val="19"/>
                <c:pt idx="0">
                  <c:v>4435</c:v>
                </c:pt>
                <c:pt idx="1">
                  <c:v>3790</c:v>
                </c:pt>
                <c:pt idx="2">
                  <c:v>3439</c:v>
                </c:pt>
                <c:pt idx="3">
                  <c:v>2970</c:v>
                </c:pt>
                <c:pt idx="4">
                  <c:v>3495</c:v>
                </c:pt>
                <c:pt idx="5">
                  <c:v>3174</c:v>
                </c:pt>
                <c:pt idx="6">
                  <c:v>2620</c:v>
                </c:pt>
                <c:pt idx="7">
                  <c:v>1979</c:v>
                </c:pt>
                <c:pt idx="8">
                  <c:v>2640</c:v>
                </c:pt>
                <c:pt idx="9">
                  <c:v>2428</c:v>
                </c:pt>
                <c:pt idx="10">
                  <c:v>2975</c:v>
                </c:pt>
                <c:pt idx="11">
                  <c:v>3288</c:v>
                </c:pt>
                <c:pt idx="12">
                  <c:v>3222</c:v>
                </c:pt>
                <c:pt idx="13">
                  <c:v>2455</c:v>
                </c:pt>
                <c:pt idx="14">
                  <c:v>1733</c:v>
                </c:pt>
                <c:pt idx="15">
                  <c:v>3686</c:v>
                </c:pt>
                <c:pt idx="16">
                  <c:v>2709</c:v>
                </c:pt>
                <c:pt idx="17">
                  <c:v>2282</c:v>
                </c:pt>
                <c:pt idx="18">
                  <c:v>1410</c:v>
                </c:pt>
              </c:numCache>
            </c:numRef>
          </c:val>
          <c:extLst>
            <c:ext xmlns:c16="http://schemas.microsoft.com/office/drawing/2014/chart" uri="{C3380CC4-5D6E-409C-BE32-E72D297353CC}">
              <c16:uniqueId val="{00000004-2BFA-4299-AE6F-1613452B44A1}"/>
            </c:ext>
          </c:extLst>
        </c:ser>
        <c:ser>
          <c:idx val="1"/>
          <c:order val="1"/>
          <c:tx>
            <c:strRef>
              <c:f>Taul1!$C$1</c:f>
              <c:strCache>
                <c:ptCount val="1"/>
                <c:pt idx="0">
                  <c:v>KÄPY -väylät</c:v>
                </c:pt>
              </c:strCache>
            </c:strRef>
          </c:tx>
          <c:spPr>
            <a:solidFill>
              <a:srgbClr val="00B050"/>
            </a:solidFill>
            <a:ln>
              <a:solidFill>
                <a:srgbClr val="00B050"/>
              </a:solidFill>
            </a:ln>
            <a:effectLst/>
          </c:spPr>
          <c:invertIfNegative val="0"/>
          <c:dPt>
            <c:idx val="17"/>
            <c:invertIfNegative val="0"/>
            <c:bubble3D val="0"/>
            <c:spPr>
              <a:solidFill>
                <a:srgbClr val="00B050"/>
              </a:solidFill>
              <a:ln>
                <a:solidFill>
                  <a:srgbClr val="00B050"/>
                </a:solidFill>
              </a:ln>
              <a:effectLst/>
            </c:spPr>
            <c:extLst>
              <c:ext xmlns:c16="http://schemas.microsoft.com/office/drawing/2014/chart" uri="{C3380CC4-5D6E-409C-BE32-E72D297353CC}">
                <c16:uniqueId val="{00000006-2BFA-4299-AE6F-1613452B44A1}"/>
              </c:ext>
            </c:extLst>
          </c:dPt>
          <c:dPt>
            <c:idx val="18"/>
            <c:invertIfNegative val="0"/>
            <c:bubble3D val="0"/>
            <c:spPr>
              <a:pattFill prst="wdDnDiag">
                <a:fgClr>
                  <a:srgbClr val="00B050"/>
                </a:fgClr>
                <a:bgClr>
                  <a:schemeClr val="bg1"/>
                </a:bgClr>
              </a:pattFill>
              <a:ln>
                <a:solidFill>
                  <a:srgbClr val="00B050"/>
                </a:solidFill>
              </a:ln>
              <a:effectLst/>
            </c:spPr>
            <c:extLst>
              <c:ext xmlns:c16="http://schemas.microsoft.com/office/drawing/2014/chart" uri="{C3380CC4-5D6E-409C-BE32-E72D297353CC}">
                <c16:uniqueId val="{00000008-2BFA-4299-AE6F-1613452B44A1}"/>
              </c:ext>
            </c:extLst>
          </c:dPt>
          <c:cat>
            <c:strRef>
              <c:f>Taul1!$A$2:$A$20</c:f>
              <c:strCache>
                <c:ptCount val="19"/>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 (arvio)</c:v>
                </c:pt>
              </c:strCache>
            </c:strRef>
          </c:cat>
          <c:val>
            <c:numRef>
              <c:f>Taul1!$C$2:$C$20</c:f>
              <c:numCache>
                <c:formatCode>0</c:formatCode>
                <c:ptCount val="19"/>
                <c:pt idx="0">
                  <c:v>50.92</c:v>
                </c:pt>
                <c:pt idx="1">
                  <c:v>89.02</c:v>
                </c:pt>
                <c:pt idx="2">
                  <c:v>121</c:v>
                </c:pt>
                <c:pt idx="3">
                  <c:v>120.66</c:v>
                </c:pt>
                <c:pt idx="4">
                  <c:v>158.21</c:v>
                </c:pt>
                <c:pt idx="5">
                  <c:v>192.67</c:v>
                </c:pt>
                <c:pt idx="6">
                  <c:v>125.45</c:v>
                </c:pt>
                <c:pt idx="7">
                  <c:v>143.33000000000001</c:v>
                </c:pt>
                <c:pt idx="8">
                  <c:v>135.58000000000001</c:v>
                </c:pt>
                <c:pt idx="9">
                  <c:v>131.55000000000001</c:v>
                </c:pt>
                <c:pt idx="10">
                  <c:v>59.41</c:v>
                </c:pt>
                <c:pt idx="11">
                  <c:v>48.14</c:v>
                </c:pt>
                <c:pt idx="12">
                  <c:v>54.75</c:v>
                </c:pt>
                <c:pt idx="13">
                  <c:v>44.932000000000002</c:v>
                </c:pt>
                <c:pt idx="14">
                  <c:v>60.19</c:v>
                </c:pt>
                <c:pt idx="15">
                  <c:v>170.3</c:v>
                </c:pt>
                <c:pt idx="16">
                  <c:v>164</c:v>
                </c:pt>
                <c:pt idx="17">
                  <c:v>116</c:v>
                </c:pt>
                <c:pt idx="18">
                  <c:v>90</c:v>
                </c:pt>
              </c:numCache>
            </c:numRef>
          </c:val>
          <c:extLst>
            <c:ext xmlns:c16="http://schemas.microsoft.com/office/drawing/2014/chart" uri="{C3380CC4-5D6E-409C-BE32-E72D297353CC}">
              <c16:uniqueId val="{00000009-2BFA-4299-AE6F-1613452B44A1}"/>
            </c:ext>
          </c:extLst>
        </c:ser>
        <c:dLbls>
          <c:showLegendKey val="0"/>
          <c:showVal val="0"/>
          <c:showCatName val="0"/>
          <c:showSerName val="0"/>
          <c:showPercent val="0"/>
          <c:showBubbleSize val="0"/>
        </c:dLbls>
        <c:gapWidth val="150"/>
        <c:overlap val="100"/>
        <c:axId val="488944080"/>
        <c:axId val="488946992"/>
      </c:barChart>
      <c:catAx>
        <c:axId val="488944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i-FI"/>
          </a:p>
        </c:txPr>
        <c:crossAx val="488946992"/>
        <c:crosses val="autoZero"/>
        <c:auto val="1"/>
        <c:lblAlgn val="ctr"/>
        <c:lblOffset val="100"/>
        <c:noMultiLvlLbl val="0"/>
      </c:catAx>
      <c:valAx>
        <c:axId val="488946992"/>
        <c:scaling>
          <c:orientation val="minMax"/>
          <c:max val="45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i-FI"/>
          </a:p>
        </c:txPr>
        <c:crossAx val="488944080"/>
        <c:crosses val="autoZero"/>
        <c:crossBetween val="between"/>
      </c:valAx>
      <c:spPr>
        <a:noFill/>
        <a:ln w="25400">
          <a:noFill/>
        </a:ln>
        <a:effectLst/>
      </c:spPr>
    </c:plotArea>
    <c:legend>
      <c:legendPos val="r"/>
      <c:layout>
        <c:manualLayout>
          <c:xMode val="edge"/>
          <c:yMode val="edge"/>
          <c:x val="0.33670813136130429"/>
          <c:y val="0.93362312880887233"/>
          <c:w val="0.31733736507116872"/>
          <c:h val="4.669086576943838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i-FI"/>
        </a:p>
      </c:txPr>
    </c:legend>
    <c:plotVisOnly val="1"/>
    <c:dispBlanksAs val="gap"/>
    <c:showDLblsOverMax val="0"/>
  </c:chart>
  <c:spPr>
    <a:noFill/>
    <a:ln>
      <a:noFill/>
    </a:ln>
    <a:effectLst/>
  </c:spPr>
  <c:txPr>
    <a:bodyPr/>
    <a:lstStyle/>
    <a:p>
      <a:pPr>
        <a:defRPr/>
      </a:pPr>
      <a:endParaRPr lang="fi-FI"/>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Taul1!$B$1</c:f>
              <c:strCache>
                <c:ptCount val="1"/>
                <c:pt idx="0">
                  <c:v>päätiet</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Taul1!$A$2:$A$12</c:f>
              <c:numCache>
                <c:formatCode>General</c:formatCode>
                <c:ptCount val="11"/>
                <c:pt idx="0">
                  <c:v>2022</c:v>
                </c:pt>
                <c:pt idx="1">
                  <c:v>2023</c:v>
                </c:pt>
                <c:pt idx="2">
                  <c:v>2024</c:v>
                </c:pt>
                <c:pt idx="3">
                  <c:v>2025</c:v>
                </c:pt>
                <c:pt idx="4">
                  <c:v>2026</c:v>
                </c:pt>
                <c:pt idx="5">
                  <c:v>2027</c:v>
                </c:pt>
                <c:pt idx="6">
                  <c:v>2028</c:v>
                </c:pt>
                <c:pt idx="7">
                  <c:v>2029</c:v>
                </c:pt>
                <c:pt idx="8">
                  <c:v>2030</c:v>
                </c:pt>
                <c:pt idx="9">
                  <c:v>2031</c:v>
                </c:pt>
                <c:pt idx="10">
                  <c:v>2032</c:v>
                </c:pt>
              </c:numCache>
            </c:numRef>
          </c:cat>
          <c:val>
            <c:numRef>
              <c:f>Taul1!$B$2:$B$12</c:f>
              <c:numCache>
                <c:formatCode>General</c:formatCode>
                <c:ptCount val="11"/>
                <c:pt idx="0">
                  <c:v>1300</c:v>
                </c:pt>
                <c:pt idx="1">
                  <c:v>1300</c:v>
                </c:pt>
                <c:pt idx="2">
                  <c:v>1300</c:v>
                </c:pt>
                <c:pt idx="3">
                  <c:v>1300</c:v>
                </c:pt>
                <c:pt idx="4">
                  <c:v>1300</c:v>
                </c:pt>
                <c:pt idx="5">
                  <c:v>1300</c:v>
                </c:pt>
                <c:pt idx="6">
                  <c:v>1300</c:v>
                </c:pt>
                <c:pt idx="7">
                  <c:v>1300</c:v>
                </c:pt>
                <c:pt idx="8">
                  <c:v>1300</c:v>
                </c:pt>
                <c:pt idx="9">
                  <c:v>1300</c:v>
                </c:pt>
                <c:pt idx="10">
                  <c:v>1300</c:v>
                </c:pt>
              </c:numCache>
            </c:numRef>
          </c:val>
          <c:smooth val="0"/>
          <c:extLst>
            <c:ext xmlns:c16="http://schemas.microsoft.com/office/drawing/2014/chart" uri="{C3380CC4-5D6E-409C-BE32-E72D297353CC}">
              <c16:uniqueId val="{00000000-04FC-4F80-BAFA-7A6BE045ABEB}"/>
            </c:ext>
          </c:extLst>
        </c:ser>
        <c:ser>
          <c:idx val="1"/>
          <c:order val="1"/>
          <c:tx>
            <c:strRef>
              <c:f>Taul1!$C$1</c:f>
              <c:strCache>
                <c:ptCount val="1"/>
                <c:pt idx="0">
                  <c:v>muut tiet</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Taul1!$A$2:$A$12</c:f>
              <c:numCache>
                <c:formatCode>General</c:formatCode>
                <c:ptCount val="11"/>
                <c:pt idx="0">
                  <c:v>2022</c:v>
                </c:pt>
                <c:pt idx="1">
                  <c:v>2023</c:v>
                </c:pt>
                <c:pt idx="2">
                  <c:v>2024</c:v>
                </c:pt>
                <c:pt idx="3">
                  <c:v>2025</c:v>
                </c:pt>
                <c:pt idx="4">
                  <c:v>2026</c:v>
                </c:pt>
                <c:pt idx="5">
                  <c:v>2027</c:v>
                </c:pt>
                <c:pt idx="6">
                  <c:v>2028</c:v>
                </c:pt>
                <c:pt idx="7">
                  <c:v>2029</c:v>
                </c:pt>
                <c:pt idx="8">
                  <c:v>2030</c:v>
                </c:pt>
                <c:pt idx="9">
                  <c:v>2031</c:v>
                </c:pt>
                <c:pt idx="10">
                  <c:v>2032</c:v>
                </c:pt>
              </c:numCache>
            </c:numRef>
          </c:cat>
          <c:val>
            <c:numRef>
              <c:f>Taul1!$C$2:$C$12</c:f>
              <c:numCache>
                <c:formatCode>General</c:formatCode>
                <c:ptCount val="11"/>
                <c:pt idx="0">
                  <c:v>6700</c:v>
                </c:pt>
                <c:pt idx="1">
                  <c:v>7500</c:v>
                </c:pt>
                <c:pt idx="2">
                  <c:v>8200</c:v>
                </c:pt>
                <c:pt idx="3">
                  <c:v>9000</c:v>
                </c:pt>
                <c:pt idx="4">
                  <c:v>9800</c:v>
                </c:pt>
                <c:pt idx="5">
                  <c:v>10300</c:v>
                </c:pt>
                <c:pt idx="6">
                  <c:v>10700</c:v>
                </c:pt>
                <c:pt idx="7">
                  <c:v>11000</c:v>
                </c:pt>
                <c:pt idx="8">
                  <c:v>11200</c:v>
                </c:pt>
                <c:pt idx="9">
                  <c:v>11300</c:v>
                </c:pt>
                <c:pt idx="10">
                  <c:v>11300</c:v>
                </c:pt>
              </c:numCache>
            </c:numRef>
          </c:val>
          <c:smooth val="0"/>
          <c:extLst>
            <c:ext xmlns:c16="http://schemas.microsoft.com/office/drawing/2014/chart" uri="{C3380CC4-5D6E-409C-BE32-E72D297353CC}">
              <c16:uniqueId val="{00000001-04FC-4F80-BAFA-7A6BE045ABEB}"/>
            </c:ext>
          </c:extLst>
        </c:ser>
        <c:dLbls>
          <c:showLegendKey val="0"/>
          <c:showVal val="0"/>
          <c:showCatName val="0"/>
          <c:showSerName val="0"/>
          <c:showPercent val="0"/>
          <c:showBubbleSize val="0"/>
        </c:dLbls>
        <c:marker val="1"/>
        <c:smooth val="0"/>
        <c:axId val="1854519535"/>
        <c:axId val="1854520783"/>
      </c:lineChart>
      <c:catAx>
        <c:axId val="18545195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i-FI"/>
          </a:p>
        </c:txPr>
        <c:crossAx val="1854520783"/>
        <c:crosses val="autoZero"/>
        <c:auto val="1"/>
        <c:lblAlgn val="ctr"/>
        <c:lblOffset val="100"/>
        <c:noMultiLvlLbl val="0"/>
      </c:catAx>
      <c:valAx>
        <c:axId val="185452078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i-FI"/>
          </a:p>
        </c:txPr>
        <c:crossAx val="185451953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i-FI"/>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0.04425</cdr:x>
      <cdr:y>0.09205</cdr:y>
    </cdr:from>
    <cdr:to>
      <cdr:x>1</cdr:x>
      <cdr:y>0.18172</cdr:y>
    </cdr:to>
    <cdr:sp macro="" textlink="">
      <cdr:nvSpPr>
        <cdr:cNvPr id="2" name="Suorakulmio 1">
          <a:extLst xmlns:a="http://schemas.openxmlformats.org/drawingml/2006/main">
            <a:ext uri="{FF2B5EF4-FFF2-40B4-BE49-F238E27FC236}">
              <a16:creationId xmlns:a16="http://schemas.microsoft.com/office/drawing/2014/main" id="{78DAB79C-6972-4B44-A6EA-43DEEBFDC12E}"/>
            </a:ext>
          </a:extLst>
        </cdr:cNvPr>
        <cdr:cNvSpPr/>
      </cdr:nvSpPr>
      <cdr:spPr>
        <a:xfrm xmlns:a="http://schemas.openxmlformats.org/drawingml/2006/main">
          <a:off x="471496" y="453911"/>
          <a:ext cx="10183778" cy="442174"/>
        </a:xfrm>
        <a:prstGeom xmlns:a="http://schemas.openxmlformats.org/drawingml/2006/main" prst="rect">
          <a:avLst/>
        </a:prstGeom>
        <a:solidFill xmlns:a="http://schemas.openxmlformats.org/drawingml/2006/main">
          <a:srgbClr val="92D050">
            <a:alpha val="41000"/>
          </a:srgbClr>
        </a:solidFill>
        <a:ln xmlns:a="http://schemas.openxmlformats.org/drawingml/2006/main">
          <a:solidFill>
            <a:srgbClr val="92D05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white"/>
            </a:solidFill>
            <a:effectLst/>
            <a:uLnTx/>
            <a:uFillTx/>
            <a:latin typeface="Tahoma"/>
            <a:ea typeface="+mn-ea"/>
            <a:cs typeface="+mn-cs"/>
          </a:endParaRPr>
        </a:p>
      </cdr:txBody>
    </cdr:sp>
  </cdr:relSizeAnchor>
  <cdr:relSizeAnchor xmlns:cdr="http://schemas.openxmlformats.org/drawingml/2006/chartDrawing">
    <cdr:from>
      <cdr:x>0.99095</cdr:x>
      <cdr:y>0.52836</cdr:y>
    </cdr:from>
    <cdr:to>
      <cdr:x>0.99095</cdr:x>
      <cdr:y>0.65998</cdr:y>
    </cdr:to>
    <cdr:cxnSp macro="">
      <cdr:nvCxnSpPr>
        <cdr:cNvPr id="4" name="Suora nuoliyhdysviiva 3">
          <a:extLst xmlns:a="http://schemas.openxmlformats.org/drawingml/2006/main">
            <a:ext uri="{FF2B5EF4-FFF2-40B4-BE49-F238E27FC236}">
              <a16:creationId xmlns:a16="http://schemas.microsoft.com/office/drawing/2014/main" id="{7B260838-91CC-4F04-9F01-77483FC62B63}"/>
            </a:ext>
          </a:extLst>
        </cdr:cNvPr>
        <cdr:cNvCxnSpPr/>
      </cdr:nvCxnSpPr>
      <cdr:spPr>
        <a:xfrm xmlns:a="http://schemas.openxmlformats.org/drawingml/2006/main">
          <a:off x="9135374" y="2327821"/>
          <a:ext cx="0" cy="579904"/>
        </a:xfrm>
        <a:prstGeom xmlns:a="http://schemas.openxmlformats.org/drawingml/2006/main" prst="straightConnector1">
          <a:avLst/>
        </a:prstGeom>
        <a:ln xmlns:a="http://schemas.openxmlformats.org/drawingml/2006/main" w="25400">
          <a:solidFill>
            <a:srgbClr val="FFC000"/>
          </a:solidFill>
          <a:headEnd type="triangle"/>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6DAE809-BFED-470A-BB70-DBC3965101A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Date Placeholder 2">
            <a:extLst>
              <a:ext uri="{FF2B5EF4-FFF2-40B4-BE49-F238E27FC236}">
                <a16:creationId xmlns:a16="http://schemas.microsoft.com/office/drawing/2014/main" id="{8BBF8A77-8EFF-4027-AE87-008AB85AAA7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7F50B1A-2E76-4083-8C1F-14365BFFBCBE}" type="datetimeFigureOut">
              <a:rPr lang="fi-FI" smtClean="0"/>
              <a:t>13.3.2023</a:t>
            </a:fld>
            <a:endParaRPr lang="fi-FI"/>
          </a:p>
        </p:txBody>
      </p:sp>
      <p:sp>
        <p:nvSpPr>
          <p:cNvPr id="4" name="Footer Placeholder 3">
            <a:extLst>
              <a:ext uri="{FF2B5EF4-FFF2-40B4-BE49-F238E27FC236}">
                <a16:creationId xmlns:a16="http://schemas.microsoft.com/office/drawing/2014/main" id="{4A68A2CD-F4C2-4008-AF70-ABF6470F97C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5" name="Slide Number Placeholder 4">
            <a:extLst>
              <a:ext uri="{FF2B5EF4-FFF2-40B4-BE49-F238E27FC236}">
                <a16:creationId xmlns:a16="http://schemas.microsoft.com/office/drawing/2014/main" id="{C331BFC3-43BC-4C7E-89DB-CD3AFB70276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48CBF08-FC9C-4574-B237-348852A04FD8}" type="slidenum">
              <a:rPr lang="fi-FI" smtClean="0"/>
              <a:t>‹#›</a:t>
            </a:fld>
            <a:endParaRPr lang="fi-FI"/>
          </a:p>
        </p:txBody>
      </p:sp>
    </p:spTree>
    <p:extLst>
      <p:ext uri="{BB962C8B-B14F-4D97-AF65-F5344CB8AC3E}">
        <p14:creationId xmlns:p14="http://schemas.microsoft.com/office/powerpoint/2010/main" val="14754360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DAC96E-1DC8-4EA3-9268-8EA7D1653612}" type="datetimeFigureOut">
              <a:rPr lang="fi-FI" smtClean="0"/>
              <a:t>13.3.2023</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2D8B9A-264D-4165-A769-848A3FBDC0CD}" type="slidenum">
              <a:rPr lang="fi-FI" smtClean="0"/>
              <a:t>‹#›</a:t>
            </a:fld>
            <a:endParaRPr lang="fi-FI"/>
          </a:p>
        </p:txBody>
      </p:sp>
    </p:spTree>
    <p:extLst>
      <p:ext uri="{BB962C8B-B14F-4D97-AF65-F5344CB8AC3E}">
        <p14:creationId xmlns:p14="http://schemas.microsoft.com/office/powerpoint/2010/main" val="30692754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6D2D8B9A-264D-4165-A769-848A3FBDC0CD}" type="slidenum">
              <a:rPr lang="fi-FI" smtClean="0"/>
              <a:t>1</a:t>
            </a:fld>
            <a:endParaRPr lang="fi-FI" dirty="0"/>
          </a:p>
        </p:txBody>
      </p:sp>
    </p:spTree>
    <p:extLst>
      <p:ext uri="{BB962C8B-B14F-4D97-AF65-F5344CB8AC3E}">
        <p14:creationId xmlns:p14="http://schemas.microsoft.com/office/powerpoint/2010/main" val="1550811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F0119AFD-E686-4342-AC72-515CB56B76EF}" type="slidenum">
              <a:rPr lang="fi-FI" smtClean="0"/>
              <a:t>22</a:t>
            </a:fld>
            <a:endParaRPr lang="fi-FI" dirty="0"/>
          </a:p>
        </p:txBody>
      </p:sp>
    </p:spTree>
    <p:extLst>
      <p:ext uri="{BB962C8B-B14F-4D97-AF65-F5344CB8AC3E}">
        <p14:creationId xmlns:p14="http://schemas.microsoft.com/office/powerpoint/2010/main" val="13957181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tsikkodia" preserve="1" userDrawn="1">
  <p:cSld name="otsikkodia">
    <p:spTree>
      <p:nvGrpSpPr>
        <p:cNvPr id="1" name=""/>
        <p:cNvGrpSpPr/>
        <p:nvPr/>
      </p:nvGrpSpPr>
      <p:grpSpPr>
        <a:xfrm>
          <a:off x="0" y="0"/>
          <a:ext cx="0" cy="0"/>
          <a:chOff x="0" y="0"/>
          <a:chExt cx="0" cy="0"/>
        </a:xfrm>
      </p:grpSpPr>
      <p:sp>
        <p:nvSpPr>
          <p:cNvPr id="6" name="Otsikko 1">
            <a:extLst>
              <a:ext uri="{FF2B5EF4-FFF2-40B4-BE49-F238E27FC236}">
                <a16:creationId xmlns:a16="http://schemas.microsoft.com/office/drawing/2014/main" id="{9D0EB043-CA1E-AC09-354B-2AB400561FC6}"/>
              </a:ext>
            </a:extLst>
          </p:cNvPr>
          <p:cNvSpPr>
            <a:spLocks noGrp="1"/>
          </p:cNvSpPr>
          <p:nvPr>
            <p:ph type="ctrTitle"/>
          </p:nvPr>
        </p:nvSpPr>
        <p:spPr>
          <a:xfrm>
            <a:off x="838800" y="457200"/>
            <a:ext cx="5198400" cy="1602000"/>
          </a:xfrm>
        </p:spPr>
        <p:txBody>
          <a:bodyPr anchor="ctr">
            <a:normAutofit/>
          </a:bodyPr>
          <a:lstStyle>
            <a:lvl1pPr algn="l">
              <a:defRPr sz="3200" b="1">
                <a:latin typeface="+mj-lt"/>
              </a:defRPr>
            </a:lvl1pPr>
          </a:lstStyle>
          <a:p>
            <a:r>
              <a:rPr lang="fi-FI"/>
              <a:t>Muokkaa ots. perustyyl. napsautt.</a:t>
            </a:r>
            <a:endParaRPr lang="fi-FI" dirty="0"/>
          </a:p>
        </p:txBody>
      </p:sp>
      <p:sp>
        <p:nvSpPr>
          <p:cNvPr id="7" name="Alaotsikko 2">
            <a:extLst>
              <a:ext uri="{FF2B5EF4-FFF2-40B4-BE49-F238E27FC236}">
                <a16:creationId xmlns:a16="http://schemas.microsoft.com/office/drawing/2014/main" id="{C0A0CC28-71E9-C488-EDD5-3D5A405D3FBF}"/>
              </a:ext>
            </a:extLst>
          </p:cNvPr>
          <p:cNvSpPr>
            <a:spLocks noGrp="1"/>
          </p:cNvSpPr>
          <p:nvPr>
            <p:ph type="subTitle" idx="1"/>
          </p:nvPr>
        </p:nvSpPr>
        <p:spPr>
          <a:xfrm>
            <a:off x="838800" y="2059200"/>
            <a:ext cx="3931200" cy="986400"/>
          </a:xfrm>
        </p:spPr>
        <p:txBody>
          <a:bodyPr>
            <a:normAutofit/>
          </a:bodyPr>
          <a:lstStyle>
            <a:lvl1pPr marL="0" indent="0" algn="l">
              <a:buNone/>
              <a:defRPr sz="20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18" name="Footer Placeholder 8">
            <a:extLst>
              <a:ext uri="{FF2B5EF4-FFF2-40B4-BE49-F238E27FC236}">
                <a16:creationId xmlns:a16="http://schemas.microsoft.com/office/drawing/2014/main" id="{B3795109-526B-31FD-2547-2E8C6C62E7DF}"/>
              </a:ext>
            </a:extLst>
          </p:cNvPr>
          <p:cNvSpPr>
            <a:spLocks noGrp="1"/>
          </p:cNvSpPr>
          <p:nvPr>
            <p:ph type="ftr" sz="quarter" idx="15"/>
          </p:nvPr>
        </p:nvSpPr>
        <p:spPr>
          <a:xfrm>
            <a:off x="928800" y="3096000"/>
            <a:ext cx="2160000" cy="216000"/>
          </a:xfrm>
        </p:spPr>
        <p:txBody>
          <a:bodyPr vert="horz" lIns="0" tIns="0" rIns="0" bIns="0" rtlCol="0" anchor="t" anchorCtr="0"/>
          <a:lstStyle>
            <a:lvl1pPr>
              <a:defRPr lang="en-US" sz="1400" smtClean="0"/>
            </a:lvl1pPr>
          </a:lstStyle>
          <a:p>
            <a:r>
              <a:rPr lang="fi-FI" dirty="0"/>
              <a:t>Ossi Saarinen</a:t>
            </a:r>
          </a:p>
        </p:txBody>
      </p:sp>
      <p:sp>
        <p:nvSpPr>
          <p:cNvPr id="15" name="duser_1">
            <a:extLst>
              <a:ext uri="{FF2B5EF4-FFF2-40B4-BE49-F238E27FC236}">
                <a16:creationId xmlns:a16="http://schemas.microsoft.com/office/drawing/2014/main" id="{384B469D-48C8-2202-9444-3E26CCDDE2E9}"/>
              </a:ext>
            </a:extLst>
          </p:cNvPr>
          <p:cNvSpPr txBox="1">
            <a:spLocks/>
          </p:cNvSpPr>
          <p:nvPr userDrawn="1"/>
        </p:nvSpPr>
        <p:spPr>
          <a:xfrm>
            <a:off x="928799" y="3420000"/>
            <a:ext cx="2160000" cy="232919"/>
          </a:xfrm>
          <a:prstGeom prst="rect">
            <a:avLst/>
          </a:prstGeom>
        </p:spPr>
        <p:txBody>
          <a:bodyPr vert="horz" lIns="0" tIns="0" rIns="0" bIns="0" rtlCol="0" anchor="t" anchorCtr="0"/>
          <a:lstStyle>
            <a:defPPr>
              <a:defRPr lang="fi-FI"/>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p>
        </p:txBody>
      </p:sp>
      <p:sp>
        <p:nvSpPr>
          <p:cNvPr id="16" name="duser_2">
            <a:extLst>
              <a:ext uri="{FF2B5EF4-FFF2-40B4-BE49-F238E27FC236}">
                <a16:creationId xmlns:a16="http://schemas.microsoft.com/office/drawing/2014/main" id="{21C13BDF-CE13-A8A8-374A-828D070C76AB}"/>
              </a:ext>
            </a:extLst>
          </p:cNvPr>
          <p:cNvSpPr txBox="1">
            <a:spLocks/>
          </p:cNvSpPr>
          <p:nvPr userDrawn="1"/>
        </p:nvSpPr>
        <p:spPr>
          <a:xfrm>
            <a:off x="3239999" y="3096000"/>
            <a:ext cx="2160000" cy="232919"/>
          </a:xfrm>
          <a:prstGeom prst="rect">
            <a:avLst/>
          </a:prstGeom>
        </p:spPr>
        <p:txBody>
          <a:bodyPr vert="horz" lIns="0" tIns="0" rIns="0" bIns="0" rtlCol="0" anchor="t" anchorCtr="0"/>
          <a:lstStyle>
            <a:defPPr>
              <a:defRPr lang="fi-FI"/>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p>
        </p:txBody>
      </p:sp>
      <p:sp>
        <p:nvSpPr>
          <p:cNvPr id="17" name="duser_3">
            <a:extLst>
              <a:ext uri="{FF2B5EF4-FFF2-40B4-BE49-F238E27FC236}">
                <a16:creationId xmlns:a16="http://schemas.microsoft.com/office/drawing/2014/main" id="{81945E5C-D926-6141-D2D2-B11128E22045}"/>
              </a:ext>
            </a:extLst>
          </p:cNvPr>
          <p:cNvSpPr txBox="1">
            <a:spLocks/>
          </p:cNvSpPr>
          <p:nvPr userDrawn="1"/>
        </p:nvSpPr>
        <p:spPr>
          <a:xfrm>
            <a:off x="3239999" y="3420000"/>
            <a:ext cx="2160000" cy="216000"/>
          </a:xfrm>
          <a:prstGeom prst="rect">
            <a:avLst/>
          </a:prstGeom>
        </p:spPr>
        <p:txBody>
          <a:bodyPr vert="horz" lIns="0" tIns="0" rIns="0" bIns="0" rtlCol="0" anchor="t" anchorCtr="0"/>
          <a:lstStyle>
            <a:defPPr>
              <a:defRPr lang="fi-FI"/>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p>
        </p:txBody>
      </p:sp>
      <p:sp>
        <p:nvSpPr>
          <p:cNvPr id="9" name="Date Placeholder 3">
            <a:extLst>
              <a:ext uri="{FF2B5EF4-FFF2-40B4-BE49-F238E27FC236}">
                <a16:creationId xmlns:a16="http://schemas.microsoft.com/office/drawing/2014/main" id="{1C8758F4-D5A6-6EF5-F877-51D1432C64FC}"/>
              </a:ext>
            </a:extLst>
          </p:cNvPr>
          <p:cNvSpPr>
            <a:spLocks noGrp="1"/>
          </p:cNvSpPr>
          <p:nvPr>
            <p:ph type="dt" sz="half" idx="2"/>
          </p:nvPr>
        </p:nvSpPr>
        <p:spPr>
          <a:xfrm>
            <a:off x="838800" y="3600000"/>
            <a:ext cx="1650783" cy="365125"/>
          </a:xfrm>
          <a:prstGeom prst="rect">
            <a:avLst/>
          </a:prstGeom>
        </p:spPr>
        <p:txBody>
          <a:bodyPr vert="horz" lIns="91440" tIns="45720" rIns="91440" bIns="45720" rtlCol="0" anchor="b"/>
          <a:lstStyle>
            <a:lvl1pPr algn="l">
              <a:defRPr sz="1200">
                <a:solidFill>
                  <a:schemeClr val="tx1">
                    <a:tint val="75000"/>
                  </a:schemeClr>
                </a:solidFill>
              </a:defRPr>
            </a:lvl1pPr>
          </a:lstStyle>
          <a:p>
            <a:r>
              <a:rPr lang="fi-FI" dirty="0"/>
              <a:t>14.3.2023</a:t>
            </a:r>
            <a:endParaRPr lang="en-US" dirty="0"/>
          </a:p>
        </p:txBody>
      </p:sp>
      <p:sp>
        <p:nvSpPr>
          <p:cNvPr id="11" name="DConfidentiality">
            <a:extLst>
              <a:ext uri="{FF2B5EF4-FFF2-40B4-BE49-F238E27FC236}">
                <a16:creationId xmlns:a16="http://schemas.microsoft.com/office/drawing/2014/main" id="{7CA352CF-2876-B635-B133-F5D57F3531C2}"/>
              </a:ext>
            </a:extLst>
          </p:cNvPr>
          <p:cNvSpPr txBox="1">
            <a:spLocks/>
          </p:cNvSpPr>
          <p:nvPr userDrawn="1"/>
        </p:nvSpPr>
        <p:spPr>
          <a:xfrm>
            <a:off x="838800" y="4320000"/>
            <a:ext cx="1811094" cy="216000"/>
          </a:xfrm>
          <a:prstGeom prst="rect">
            <a:avLst/>
          </a:prstGeom>
        </p:spPr>
        <p:txBody>
          <a:bodyPr vert="horz" lIns="91440" tIns="45720" rIns="0" bIns="45720" rtlCol="0" anchor="b"/>
          <a:lstStyle>
            <a:defPPr>
              <a:defRPr lang="fi-FI"/>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000000"/>
              </a:solidFill>
            </a:endParaRPr>
          </a:p>
        </p:txBody>
      </p:sp>
      <p:sp>
        <p:nvSpPr>
          <p:cNvPr id="13" name="DDecree">
            <a:extLst>
              <a:ext uri="{FF2B5EF4-FFF2-40B4-BE49-F238E27FC236}">
                <a16:creationId xmlns:a16="http://schemas.microsoft.com/office/drawing/2014/main" id="{704FB1C0-8CE8-9326-EA85-86F137F51779}"/>
              </a:ext>
            </a:extLst>
          </p:cNvPr>
          <p:cNvSpPr txBox="1">
            <a:spLocks/>
          </p:cNvSpPr>
          <p:nvPr userDrawn="1"/>
        </p:nvSpPr>
        <p:spPr>
          <a:xfrm>
            <a:off x="2616249" y="4320000"/>
            <a:ext cx="2326280" cy="216000"/>
          </a:xfrm>
          <a:prstGeom prst="rect">
            <a:avLst/>
          </a:prstGeom>
        </p:spPr>
        <p:txBody>
          <a:bodyPr vert="horz" lIns="91440" tIns="45720" rIns="91440" bIns="45720" rtlCol="0" anchor="b"/>
          <a:lstStyle>
            <a:defPPr>
              <a:defRPr lang="fi-FI"/>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FF0000"/>
              </a:solidFill>
            </a:endParaRPr>
          </a:p>
        </p:txBody>
      </p:sp>
      <p:sp>
        <p:nvSpPr>
          <p:cNvPr id="14" name="DSecrecy">
            <a:extLst>
              <a:ext uri="{FF2B5EF4-FFF2-40B4-BE49-F238E27FC236}">
                <a16:creationId xmlns:a16="http://schemas.microsoft.com/office/drawing/2014/main" id="{36D4D699-55A8-C147-9313-552C607E8A0D}"/>
              </a:ext>
            </a:extLst>
          </p:cNvPr>
          <p:cNvSpPr txBox="1">
            <a:spLocks/>
          </p:cNvSpPr>
          <p:nvPr userDrawn="1"/>
        </p:nvSpPr>
        <p:spPr>
          <a:xfrm>
            <a:off x="838800" y="4572000"/>
            <a:ext cx="2326280" cy="216000"/>
          </a:xfrm>
          <a:prstGeom prst="rect">
            <a:avLst/>
          </a:prstGeom>
        </p:spPr>
        <p:txBody>
          <a:bodyPr vert="horz" lIns="91440" tIns="45720" rIns="91440" bIns="45720" rtlCol="0" anchor="b"/>
          <a:lstStyle>
            <a:defPPr>
              <a:defRPr lang="fi-FI"/>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FF0000"/>
              </a:solidFill>
            </a:endParaRPr>
          </a:p>
        </p:txBody>
      </p:sp>
      <p:sp>
        <p:nvSpPr>
          <p:cNvPr id="12" name="Kuvan paikkamerkki 11">
            <a:extLst>
              <a:ext uri="{FF2B5EF4-FFF2-40B4-BE49-F238E27FC236}">
                <a16:creationId xmlns:a16="http://schemas.microsoft.com/office/drawing/2014/main" id="{ECF45415-D8F0-70FA-28BC-973F90567516}"/>
              </a:ext>
            </a:extLst>
          </p:cNvPr>
          <p:cNvSpPr>
            <a:spLocks noGrp="1"/>
          </p:cNvSpPr>
          <p:nvPr>
            <p:ph type="pic" sz="quarter" idx="11" hasCustomPrompt="1"/>
          </p:nvPr>
        </p:nvSpPr>
        <p:spPr>
          <a:xfrm>
            <a:off x="6037200" y="0"/>
            <a:ext cx="6156000" cy="2621118"/>
          </a:xfrm>
          <a:custGeom>
            <a:avLst/>
            <a:gdLst>
              <a:gd name="connsiteX0" fmla="*/ 0 w 6156000"/>
              <a:gd name="connsiteY0" fmla="*/ 0 h 2620800"/>
              <a:gd name="connsiteX1" fmla="*/ 6156000 w 6156000"/>
              <a:gd name="connsiteY1" fmla="*/ 0 h 2620800"/>
              <a:gd name="connsiteX2" fmla="*/ 6156000 w 6156000"/>
              <a:gd name="connsiteY2" fmla="*/ 2620800 h 2620800"/>
              <a:gd name="connsiteX3" fmla="*/ 0 w 6156000"/>
              <a:gd name="connsiteY3" fmla="*/ 2620800 h 2620800"/>
              <a:gd name="connsiteX4" fmla="*/ 0 w 6156000"/>
              <a:gd name="connsiteY4" fmla="*/ 0 h 2620800"/>
              <a:gd name="connsiteX0" fmla="*/ 0 w 6156000"/>
              <a:gd name="connsiteY0" fmla="*/ 0 h 2620800"/>
              <a:gd name="connsiteX1" fmla="*/ 6156000 w 6156000"/>
              <a:gd name="connsiteY1" fmla="*/ 0 h 2620800"/>
              <a:gd name="connsiteX2" fmla="*/ 6156000 w 6156000"/>
              <a:gd name="connsiteY2" fmla="*/ 2620800 h 2620800"/>
              <a:gd name="connsiteX3" fmla="*/ 0 w 6156000"/>
              <a:gd name="connsiteY3" fmla="*/ 2620800 h 2620800"/>
              <a:gd name="connsiteX4" fmla="*/ 0 w 6156000"/>
              <a:gd name="connsiteY4" fmla="*/ 0 h 2620800"/>
              <a:gd name="connsiteX0" fmla="*/ 0 w 6156000"/>
              <a:gd name="connsiteY0" fmla="*/ 318 h 2621118"/>
              <a:gd name="connsiteX1" fmla="*/ 721043 w 6156000"/>
              <a:gd name="connsiteY1" fmla="*/ 0 h 2621118"/>
              <a:gd name="connsiteX2" fmla="*/ 6156000 w 6156000"/>
              <a:gd name="connsiteY2" fmla="*/ 318 h 2621118"/>
              <a:gd name="connsiteX3" fmla="*/ 6156000 w 6156000"/>
              <a:gd name="connsiteY3" fmla="*/ 2621118 h 2621118"/>
              <a:gd name="connsiteX4" fmla="*/ 0 w 6156000"/>
              <a:gd name="connsiteY4" fmla="*/ 2621118 h 2621118"/>
              <a:gd name="connsiteX5" fmla="*/ 0 w 6156000"/>
              <a:gd name="connsiteY5" fmla="*/ 318 h 2621118"/>
              <a:gd name="connsiteX0" fmla="*/ 0 w 6156000"/>
              <a:gd name="connsiteY0" fmla="*/ 2621118 h 2621118"/>
              <a:gd name="connsiteX1" fmla="*/ 721043 w 6156000"/>
              <a:gd name="connsiteY1" fmla="*/ 0 h 2621118"/>
              <a:gd name="connsiteX2" fmla="*/ 6156000 w 6156000"/>
              <a:gd name="connsiteY2" fmla="*/ 318 h 2621118"/>
              <a:gd name="connsiteX3" fmla="*/ 6156000 w 6156000"/>
              <a:gd name="connsiteY3" fmla="*/ 2621118 h 2621118"/>
              <a:gd name="connsiteX4" fmla="*/ 0 w 6156000"/>
              <a:gd name="connsiteY4" fmla="*/ 2621118 h 2621118"/>
              <a:gd name="connsiteX0" fmla="*/ 0 w 6156000"/>
              <a:gd name="connsiteY0" fmla="*/ 2621118 h 2621118"/>
              <a:gd name="connsiteX1" fmla="*/ 721043 w 6156000"/>
              <a:gd name="connsiteY1" fmla="*/ 0 h 2621118"/>
              <a:gd name="connsiteX2" fmla="*/ 6156000 w 6156000"/>
              <a:gd name="connsiteY2" fmla="*/ 318 h 2621118"/>
              <a:gd name="connsiteX3" fmla="*/ 6147687 w 6156000"/>
              <a:gd name="connsiteY3" fmla="*/ 1739969 h 2621118"/>
              <a:gd name="connsiteX4" fmla="*/ 0 w 6156000"/>
              <a:gd name="connsiteY4" fmla="*/ 2621118 h 2621118"/>
              <a:gd name="connsiteX0" fmla="*/ 0 w 6164312"/>
              <a:gd name="connsiteY0" fmla="*/ 2621118 h 2621118"/>
              <a:gd name="connsiteX1" fmla="*/ 721043 w 6164312"/>
              <a:gd name="connsiteY1" fmla="*/ 0 h 2621118"/>
              <a:gd name="connsiteX2" fmla="*/ 6156000 w 6164312"/>
              <a:gd name="connsiteY2" fmla="*/ 318 h 2621118"/>
              <a:gd name="connsiteX3" fmla="*/ 6164312 w 6164312"/>
              <a:gd name="connsiteY3" fmla="*/ 1931162 h 2621118"/>
              <a:gd name="connsiteX4" fmla="*/ 0 w 6164312"/>
              <a:gd name="connsiteY4" fmla="*/ 2621118 h 2621118"/>
              <a:gd name="connsiteX0" fmla="*/ 0 w 6164312"/>
              <a:gd name="connsiteY0" fmla="*/ 2621118 h 2621118"/>
              <a:gd name="connsiteX1" fmla="*/ 679479 w 6164312"/>
              <a:gd name="connsiteY1" fmla="*/ 0 h 2621118"/>
              <a:gd name="connsiteX2" fmla="*/ 6156000 w 6164312"/>
              <a:gd name="connsiteY2" fmla="*/ 318 h 2621118"/>
              <a:gd name="connsiteX3" fmla="*/ 6164312 w 6164312"/>
              <a:gd name="connsiteY3" fmla="*/ 1931162 h 2621118"/>
              <a:gd name="connsiteX4" fmla="*/ 0 w 6164312"/>
              <a:gd name="connsiteY4" fmla="*/ 2621118 h 2621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64312" h="2621118">
                <a:moveTo>
                  <a:pt x="0" y="2621118"/>
                </a:moveTo>
                <a:lnTo>
                  <a:pt x="679479" y="0"/>
                </a:lnTo>
                <a:lnTo>
                  <a:pt x="6156000" y="318"/>
                </a:lnTo>
                <a:cubicBezTo>
                  <a:pt x="6158771" y="643933"/>
                  <a:pt x="6161541" y="1287547"/>
                  <a:pt x="6164312" y="1931162"/>
                </a:cubicBezTo>
                <a:lnTo>
                  <a:pt x="0" y="2621118"/>
                </a:lnTo>
                <a:close/>
              </a:path>
            </a:pathLst>
          </a:custGeom>
        </p:spPr>
        <p:txBody>
          <a:bodyPr/>
          <a:lstStyle>
            <a:lvl1pPr marL="0" indent="0" algn="r">
              <a:buFontTx/>
              <a:buNone/>
              <a:defRPr sz="16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fi-FI" dirty="0"/>
              <a:t>Lisää 1. kuva kuvagalleriasta, Väylän kuvapankista tai omista tiedostoista</a:t>
            </a:r>
            <a:endParaRPr lang="en-US" dirty="0"/>
          </a:p>
          <a:p>
            <a:endParaRPr lang="fi-FI" dirty="0"/>
          </a:p>
        </p:txBody>
      </p:sp>
      <p:sp>
        <p:nvSpPr>
          <p:cNvPr id="3" name="Kuvan paikkamerkki 11">
            <a:extLst>
              <a:ext uri="{FF2B5EF4-FFF2-40B4-BE49-F238E27FC236}">
                <a16:creationId xmlns:a16="http://schemas.microsoft.com/office/drawing/2014/main" id="{213398F5-290C-A9DF-6523-5B429DFCCF24}"/>
              </a:ext>
              <a:ext uri="{C183D7F6-B498-43B3-948B-1728B52AA6E4}">
                <adec:decorative xmlns:adec="http://schemas.microsoft.com/office/drawing/2017/decorative" val="0"/>
              </a:ext>
            </a:extLst>
          </p:cNvPr>
          <p:cNvSpPr>
            <a:spLocks noGrp="1"/>
          </p:cNvSpPr>
          <p:nvPr>
            <p:ph type="pic" sz="quarter" idx="12" hasCustomPrompt="1"/>
          </p:nvPr>
        </p:nvSpPr>
        <p:spPr>
          <a:xfrm>
            <a:off x="5730289" y="1998000"/>
            <a:ext cx="6459311" cy="3207600"/>
          </a:xfrm>
          <a:custGeom>
            <a:avLst/>
            <a:gdLst>
              <a:gd name="connsiteX0" fmla="*/ 0 w 6469200"/>
              <a:gd name="connsiteY0" fmla="*/ 0 h 3207600"/>
              <a:gd name="connsiteX1" fmla="*/ 6469200 w 6469200"/>
              <a:gd name="connsiteY1" fmla="*/ 0 h 3207600"/>
              <a:gd name="connsiteX2" fmla="*/ 6469200 w 6469200"/>
              <a:gd name="connsiteY2" fmla="*/ 3207600 h 3207600"/>
              <a:gd name="connsiteX3" fmla="*/ 0 w 6469200"/>
              <a:gd name="connsiteY3" fmla="*/ 3207600 h 3207600"/>
              <a:gd name="connsiteX4" fmla="*/ 0 w 6469200"/>
              <a:gd name="connsiteY4" fmla="*/ 0 h 3207600"/>
              <a:gd name="connsiteX0" fmla="*/ 261257 w 6469200"/>
              <a:gd name="connsiteY0" fmla="*/ 718457 h 3207600"/>
              <a:gd name="connsiteX1" fmla="*/ 6469200 w 6469200"/>
              <a:gd name="connsiteY1" fmla="*/ 0 h 3207600"/>
              <a:gd name="connsiteX2" fmla="*/ 6469200 w 6469200"/>
              <a:gd name="connsiteY2" fmla="*/ 3207600 h 3207600"/>
              <a:gd name="connsiteX3" fmla="*/ 0 w 6469200"/>
              <a:gd name="connsiteY3" fmla="*/ 3207600 h 3207600"/>
              <a:gd name="connsiteX4" fmla="*/ 261257 w 6469200"/>
              <a:gd name="connsiteY4" fmla="*/ 718457 h 3207600"/>
              <a:gd name="connsiteX0" fmla="*/ 111968 w 6319911"/>
              <a:gd name="connsiteY0" fmla="*/ 718457 h 3207600"/>
              <a:gd name="connsiteX1" fmla="*/ 6319911 w 6319911"/>
              <a:gd name="connsiteY1" fmla="*/ 0 h 3207600"/>
              <a:gd name="connsiteX2" fmla="*/ 6319911 w 6319911"/>
              <a:gd name="connsiteY2" fmla="*/ 3207600 h 3207600"/>
              <a:gd name="connsiteX3" fmla="*/ 0 w 6319911"/>
              <a:gd name="connsiteY3" fmla="*/ 1770685 h 3207600"/>
              <a:gd name="connsiteX4" fmla="*/ 111968 w 6319911"/>
              <a:gd name="connsiteY4" fmla="*/ 718457 h 3207600"/>
              <a:gd name="connsiteX0" fmla="*/ 158621 w 6319911"/>
              <a:gd name="connsiteY0" fmla="*/ 699796 h 3207600"/>
              <a:gd name="connsiteX1" fmla="*/ 6319911 w 6319911"/>
              <a:gd name="connsiteY1" fmla="*/ 0 h 3207600"/>
              <a:gd name="connsiteX2" fmla="*/ 6319911 w 6319911"/>
              <a:gd name="connsiteY2" fmla="*/ 3207600 h 3207600"/>
              <a:gd name="connsiteX3" fmla="*/ 0 w 6319911"/>
              <a:gd name="connsiteY3" fmla="*/ 1770685 h 3207600"/>
              <a:gd name="connsiteX4" fmla="*/ 158621 w 6319911"/>
              <a:gd name="connsiteY4" fmla="*/ 699796 h 3207600"/>
              <a:gd name="connsiteX0" fmla="*/ 270589 w 6431879"/>
              <a:gd name="connsiteY0" fmla="*/ 699796 h 3207600"/>
              <a:gd name="connsiteX1" fmla="*/ 6431879 w 6431879"/>
              <a:gd name="connsiteY1" fmla="*/ 0 h 3207600"/>
              <a:gd name="connsiteX2" fmla="*/ 6431879 w 6431879"/>
              <a:gd name="connsiteY2" fmla="*/ 3207600 h 3207600"/>
              <a:gd name="connsiteX3" fmla="*/ 0 w 6431879"/>
              <a:gd name="connsiteY3" fmla="*/ 1696040 h 3207600"/>
              <a:gd name="connsiteX4" fmla="*/ 270589 w 6431879"/>
              <a:gd name="connsiteY4" fmla="*/ 699796 h 3207600"/>
              <a:gd name="connsiteX0" fmla="*/ 298021 w 6459311"/>
              <a:gd name="connsiteY0" fmla="*/ 699796 h 3207600"/>
              <a:gd name="connsiteX1" fmla="*/ 6459311 w 6459311"/>
              <a:gd name="connsiteY1" fmla="*/ 0 h 3207600"/>
              <a:gd name="connsiteX2" fmla="*/ 6459311 w 6459311"/>
              <a:gd name="connsiteY2" fmla="*/ 3207600 h 3207600"/>
              <a:gd name="connsiteX3" fmla="*/ 0 w 6459311"/>
              <a:gd name="connsiteY3" fmla="*/ 1824056 h 3207600"/>
              <a:gd name="connsiteX4" fmla="*/ 298021 w 6459311"/>
              <a:gd name="connsiteY4" fmla="*/ 699796 h 3207600"/>
              <a:gd name="connsiteX0" fmla="*/ 298021 w 6459311"/>
              <a:gd name="connsiteY0" fmla="*/ 699796 h 3207600"/>
              <a:gd name="connsiteX1" fmla="*/ 6459311 w 6459311"/>
              <a:gd name="connsiteY1" fmla="*/ 0 h 3207600"/>
              <a:gd name="connsiteX2" fmla="*/ 6459311 w 6459311"/>
              <a:gd name="connsiteY2" fmla="*/ 3207600 h 3207600"/>
              <a:gd name="connsiteX3" fmla="*/ 0 w 6459311"/>
              <a:gd name="connsiteY3" fmla="*/ 1824056 h 3207600"/>
              <a:gd name="connsiteX4" fmla="*/ 298021 w 6459311"/>
              <a:gd name="connsiteY4" fmla="*/ 699796 h 320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9311" h="3207600">
                <a:moveTo>
                  <a:pt x="298021" y="699796"/>
                </a:moveTo>
                <a:lnTo>
                  <a:pt x="6459311" y="0"/>
                </a:lnTo>
                <a:lnTo>
                  <a:pt x="6459311" y="3207600"/>
                </a:lnTo>
                <a:lnTo>
                  <a:pt x="0" y="1824056"/>
                </a:lnTo>
                <a:lnTo>
                  <a:pt x="298021" y="699796"/>
                </a:lnTo>
                <a:close/>
              </a:path>
            </a:pathLst>
          </a:custGeom>
        </p:spPr>
        <p:txBody>
          <a:bodyPr anchor="ctr"/>
          <a:lstStyle>
            <a:lvl1pPr marL="0" indent="0" algn="r">
              <a:buFontTx/>
              <a:buNone/>
              <a:defRPr sz="16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fi-FI" dirty="0"/>
              <a:t>Lisää 2. kuva kuvagalleriasta, Väylän kuvapankista tai omista tiedostoista</a:t>
            </a:r>
            <a:endParaRPr lang="en-US" dirty="0"/>
          </a:p>
          <a:p>
            <a:endParaRPr lang="fi-FI" dirty="0"/>
          </a:p>
        </p:txBody>
      </p:sp>
      <p:pic>
        <p:nvPicPr>
          <p:cNvPr id="2" name="Picture 14" descr="Väyläviraston logo">
            <a:extLst>
              <a:ext uri="{FF2B5EF4-FFF2-40B4-BE49-F238E27FC236}">
                <a16:creationId xmlns:a16="http://schemas.microsoft.com/office/drawing/2014/main" id="{5E12AA34-FFF2-FE13-8019-1E02E25CACD1}"/>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116" y="5124315"/>
            <a:ext cx="1673549" cy="1394625"/>
          </a:xfrm>
          <a:prstGeom prst="rect">
            <a:avLst/>
          </a:prstGeom>
        </p:spPr>
      </p:pic>
      <p:sp>
        <p:nvSpPr>
          <p:cNvPr id="35" name="eukarelialogoplaceholder">
            <a:extLst>
              <a:ext uri="{FF2B5EF4-FFF2-40B4-BE49-F238E27FC236}">
                <a16:creationId xmlns:a16="http://schemas.microsoft.com/office/drawing/2014/main" id="{831C392D-7A55-F2F2-6708-FC7C0AD60249}"/>
              </a:ext>
              <a:ext uri="{C183D7F6-B498-43B3-948B-1728B52AA6E4}">
                <adec:decorative xmlns:adec="http://schemas.microsoft.com/office/drawing/2017/decorative" val="1"/>
              </a:ext>
            </a:extLst>
          </p:cNvPr>
          <p:cNvSpPr txBox="1"/>
          <p:nvPr userDrawn="1"/>
        </p:nvSpPr>
        <p:spPr>
          <a:xfrm>
            <a:off x="2160000" y="5364273"/>
            <a:ext cx="1115988" cy="235962"/>
          </a:xfrm>
          <a:prstGeom prst="rect">
            <a:avLst/>
          </a:prstGeom>
          <a:noFill/>
        </p:spPr>
        <p:txBody>
          <a:bodyPr wrap="square" rtlCol="0">
            <a:spAutoFit/>
          </a:bodyPr>
          <a:lstStyle/>
          <a:p>
            <a:pPr algn="ctr"/>
            <a:endParaRPr lang="fi-FI" sz="1400" b="1" baseline="30000" dirty="0">
              <a:solidFill>
                <a:srgbClr val="000000"/>
              </a:solidFill>
              <a:latin typeface="Felbridge Pro"/>
              <a:cs typeface="Felbridge Pro"/>
            </a:endParaRPr>
          </a:p>
        </p:txBody>
      </p:sp>
      <p:sp>
        <p:nvSpPr>
          <p:cNvPr id="36" name="eulogotenplaceholder">
            <a:extLst>
              <a:ext uri="{FF2B5EF4-FFF2-40B4-BE49-F238E27FC236}">
                <a16:creationId xmlns:a16="http://schemas.microsoft.com/office/drawing/2014/main" id="{3E1949BE-72A6-B501-1B87-1ADB8B2798B3}"/>
              </a:ext>
              <a:ext uri="{C183D7F6-B498-43B3-948B-1728B52AA6E4}">
                <adec:decorative xmlns:adec="http://schemas.microsoft.com/office/drawing/2017/decorative" val="1"/>
              </a:ext>
            </a:extLst>
          </p:cNvPr>
          <p:cNvSpPr txBox="1"/>
          <p:nvPr userDrawn="1"/>
        </p:nvSpPr>
        <p:spPr>
          <a:xfrm>
            <a:off x="2160000" y="5589741"/>
            <a:ext cx="3960000" cy="450000"/>
          </a:xfrm>
          <a:prstGeom prst="rect">
            <a:avLst/>
          </a:prstGeom>
          <a:noFill/>
        </p:spPr>
        <p:txBody>
          <a:bodyPr wrap="square" rtlCol="0">
            <a:spAutoFit/>
          </a:bodyPr>
          <a:lstStyle/>
          <a:p>
            <a:pPr algn="ctr"/>
            <a:endParaRPr lang="fi-FI" sz="1400" b="1" baseline="30000" dirty="0">
              <a:solidFill>
                <a:srgbClr val="000000"/>
              </a:solidFill>
              <a:latin typeface="Felbridge Pro"/>
              <a:cs typeface="Felbridge Pro"/>
            </a:endParaRPr>
          </a:p>
        </p:txBody>
      </p:sp>
      <p:sp>
        <p:nvSpPr>
          <p:cNvPr id="37" name="eulogoplaceholder">
            <a:extLst>
              <a:ext uri="{FF2B5EF4-FFF2-40B4-BE49-F238E27FC236}">
                <a16:creationId xmlns:a16="http://schemas.microsoft.com/office/drawing/2014/main" id="{1B9C94C1-FC64-6CE5-CB5C-F93889A10AF7}"/>
              </a:ext>
              <a:ext uri="{C183D7F6-B498-43B3-948B-1728B52AA6E4}">
                <adec:decorative xmlns:adec="http://schemas.microsoft.com/office/drawing/2017/decorative" val="1"/>
              </a:ext>
            </a:extLst>
          </p:cNvPr>
          <p:cNvSpPr txBox="1"/>
          <p:nvPr userDrawn="1"/>
        </p:nvSpPr>
        <p:spPr>
          <a:xfrm>
            <a:off x="2160000" y="5344806"/>
            <a:ext cx="3960000" cy="450000"/>
          </a:xfrm>
          <a:prstGeom prst="rect">
            <a:avLst/>
          </a:prstGeom>
          <a:noFill/>
        </p:spPr>
        <p:txBody>
          <a:bodyPr wrap="square" rtlCol="0">
            <a:spAutoFit/>
          </a:bodyPr>
          <a:lstStyle/>
          <a:p>
            <a:pPr algn="ctr"/>
            <a:endParaRPr lang="fi-FI" sz="1400" b="1" baseline="30000" dirty="0">
              <a:solidFill>
                <a:srgbClr val="000000"/>
              </a:solidFill>
              <a:latin typeface="Felbridge Pro"/>
              <a:cs typeface="Felbridge Pro"/>
            </a:endParaRPr>
          </a:p>
        </p:txBody>
      </p:sp>
      <p:sp>
        <p:nvSpPr>
          <p:cNvPr id="38" name="eufinancelogoplaceholder">
            <a:extLst>
              <a:ext uri="{FF2B5EF4-FFF2-40B4-BE49-F238E27FC236}">
                <a16:creationId xmlns:a16="http://schemas.microsoft.com/office/drawing/2014/main" id="{8EB54258-FC49-62FB-FC67-94DFDD350198}"/>
              </a:ext>
              <a:ext uri="{C183D7F6-B498-43B3-948B-1728B52AA6E4}">
                <adec:decorative xmlns:adec="http://schemas.microsoft.com/office/drawing/2017/decorative" val="1"/>
              </a:ext>
            </a:extLst>
          </p:cNvPr>
          <p:cNvSpPr txBox="1"/>
          <p:nvPr userDrawn="1"/>
        </p:nvSpPr>
        <p:spPr>
          <a:xfrm>
            <a:off x="2160000" y="5589741"/>
            <a:ext cx="3379905" cy="375480"/>
          </a:xfrm>
          <a:prstGeom prst="rect">
            <a:avLst/>
          </a:prstGeom>
          <a:noFill/>
        </p:spPr>
        <p:txBody>
          <a:bodyPr wrap="square" rtlCol="0">
            <a:spAutoFit/>
          </a:bodyPr>
          <a:lstStyle/>
          <a:p>
            <a:pPr algn="ctr"/>
            <a:endParaRPr lang="fi-FI" sz="1400" b="1" baseline="30000" dirty="0">
              <a:solidFill>
                <a:srgbClr val="000000"/>
              </a:solidFill>
              <a:latin typeface="Felbridge Pro"/>
              <a:cs typeface="Felbridge Pro"/>
            </a:endParaRPr>
          </a:p>
        </p:txBody>
      </p:sp>
      <p:sp>
        <p:nvSpPr>
          <p:cNvPr id="4" name="Freeform: Shape 13">
            <a:extLst>
              <a:ext uri="{FF2B5EF4-FFF2-40B4-BE49-F238E27FC236}">
                <a16:creationId xmlns:a16="http://schemas.microsoft.com/office/drawing/2014/main" id="{1DF13E9C-88E0-9FAE-ED4D-11B2B2C4C746}"/>
              </a:ext>
              <a:ext uri="{C183D7F6-B498-43B3-948B-1728B52AA6E4}">
                <adec:decorative xmlns:adec="http://schemas.microsoft.com/office/drawing/2017/decorative" val="1"/>
              </a:ext>
            </a:extLst>
          </p:cNvPr>
          <p:cNvSpPr/>
          <p:nvPr userDrawn="1"/>
        </p:nvSpPr>
        <p:spPr>
          <a:xfrm>
            <a:off x="4942529" y="3889679"/>
            <a:ext cx="7249471" cy="2966677"/>
          </a:xfrm>
          <a:custGeom>
            <a:avLst/>
            <a:gdLst>
              <a:gd name="connsiteX0" fmla="*/ 7249471 w 7249471"/>
              <a:gd name="connsiteY0" fmla="*/ 1375031 h 2966677"/>
              <a:gd name="connsiteX1" fmla="*/ 7249471 w 7249471"/>
              <a:gd name="connsiteY1" fmla="*/ 2966677 h 2966677"/>
              <a:gd name="connsiteX2" fmla="*/ 0 w 7249471"/>
              <a:gd name="connsiteY2" fmla="*/ 2966677 h 2966677"/>
              <a:gd name="connsiteX3" fmla="*/ 765931 w 7249471"/>
              <a:gd name="connsiteY3" fmla="*/ 0 h 2966677"/>
              <a:gd name="connsiteX4" fmla="*/ 7249471 w 7249471"/>
              <a:gd name="connsiteY4" fmla="*/ 1375031 h 296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9471" h="2966677">
                <a:moveTo>
                  <a:pt x="7249471" y="1375031"/>
                </a:moveTo>
                <a:lnTo>
                  <a:pt x="7249471" y="2966677"/>
                </a:lnTo>
                <a:lnTo>
                  <a:pt x="0" y="2966677"/>
                </a:lnTo>
                <a:lnTo>
                  <a:pt x="765931" y="0"/>
                </a:lnTo>
                <a:lnTo>
                  <a:pt x="7249471" y="1375031"/>
                </a:lnTo>
                <a:close/>
              </a:path>
            </a:pathLst>
          </a:custGeom>
          <a:gradFill>
            <a:gsLst>
              <a:gs pos="54000">
                <a:schemeClr val="tx2"/>
              </a:gs>
              <a:gs pos="100000">
                <a:schemeClr val="accent1"/>
              </a:gs>
            </a:gsLst>
            <a:lin ang="0" scaled="0"/>
          </a:gradFill>
          <a:ln w="4832" cap="flat">
            <a:noFill/>
            <a:prstDash val="solid"/>
            <a:miter/>
          </a:ln>
        </p:spPr>
        <p:txBody>
          <a:bodyPr rtlCol="0" anchor="ctr"/>
          <a:lstStyle/>
          <a:p>
            <a:pPr algn="ctr"/>
            <a:endParaRPr lang="fi-FI" dirty="0"/>
          </a:p>
        </p:txBody>
      </p:sp>
    </p:spTree>
    <p:extLst>
      <p:ext uri="{BB962C8B-B14F-4D97-AF65-F5344CB8AC3E}">
        <p14:creationId xmlns:p14="http://schemas.microsoft.com/office/powerpoint/2010/main" val="343871974"/>
      </p:ext>
    </p:extLst>
  </p:cSld>
  <p:clrMapOvr>
    <a:masterClrMapping/>
  </p:clrMapOvr>
  <p:hf hdr="0"/>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aripalkki_teksti_vihrea" preserve="1" userDrawn="1">
  <p:cSld name="varipalkki_teksti_vihrea">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8029575" cy="1325563"/>
          </a:xfrm>
        </p:spPr>
        <p:txBody>
          <a:bodyPr>
            <a:normAutofit/>
          </a:bodyPr>
          <a:lstStyle>
            <a:lvl1pPr>
              <a:defRPr sz="3200" b="1" i="0" baseline="0">
                <a:latin typeface="+mj-lt"/>
                <a:ea typeface="Tahoma" panose="020B0604030504040204" pitchFamily="34" charset="0"/>
                <a:cs typeface="Tahoma" panose="020B0604030504040204" pitchFamily="34" charset="0"/>
              </a:defRPr>
            </a:lvl1pPr>
          </a:lstStyle>
          <a:p>
            <a:r>
              <a:rPr lang="fi-FI"/>
              <a:t>Muokkaa ots. perustyyl. napsautt.</a:t>
            </a:r>
            <a:endParaRPr lang="en-US" dirty="0"/>
          </a:p>
        </p:txBody>
      </p:sp>
      <p:sp>
        <p:nvSpPr>
          <p:cNvPr id="5" name="Tekstin paikkamerkki 4">
            <a:extLst>
              <a:ext uri="{FF2B5EF4-FFF2-40B4-BE49-F238E27FC236}">
                <a16:creationId xmlns:a16="http://schemas.microsoft.com/office/drawing/2014/main" id="{F289C589-D0B7-CF7C-D481-B7C91F6295E3}"/>
              </a:ext>
            </a:extLst>
          </p:cNvPr>
          <p:cNvSpPr>
            <a:spLocks noGrp="1"/>
          </p:cNvSpPr>
          <p:nvPr>
            <p:ph type="body" sz="quarter" idx="18"/>
          </p:nvPr>
        </p:nvSpPr>
        <p:spPr>
          <a:xfrm>
            <a:off x="838199" y="1813968"/>
            <a:ext cx="8029576" cy="416011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8" name="Dian numeron paikkamerkki 7"/>
          <p:cNvSpPr>
            <a:spLocks noGrp="1"/>
          </p:cNvSpPr>
          <p:nvPr>
            <p:ph type="sldNum" sz="quarter" idx="17"/>
          </p:nvPr>
        </p:nvSpPr>
        <p:spPr/>
        <p:txBody>
          <a:bodyPr/>
          <a:lstStyle>
            <a:lvl1pPr>
              <a:defRPr>
                <a:solidFill>
                  <a:srgbClr val="898989"/>
                </a:solidFill>
              </a:defRPr>
            </a:lvl1pPr>
          </a:lstStyle>
          <a:p>
            <a:fld id="{6BD4A0EF-951A-4343-A672-F31B58E6828E}" type="slidenum">
              <a:rPr lang="en-US" smtClean="0"/>
              <a:pPr/>
              <a:t>‹#›</a:t>
            </a:fld>
            <a:endParaRPr lang="en-US" dirty="0"/>
          </a:p>
        </p:txBody>
      </p:sp>
      <p:grpSp>
        <p:nvGrpSpPr>
          <p:cNvPr id="6" name="Ryhmä 5">
            <a:extLst>
              <a:ext uri="{FF2B5EF4-FFF2-40B4-BE49-F238E27FC236}">
                <a16:creationId xmlns:a16="http://schemas.microsoft.com/office/drawing/2014/main" id="{FE12A800-B557-2BF7-459A-AE820A389173}"/>
              </a:ext>
              <a:ext uri="{C183D7F6-B498-43B3-948B-1728B52AA6E4}">
                <adec:decorative xmlns:adec="http://schemas.microsoft.com/office/drawing/2017/decorative" val="1"/>
              </a:ext>
            </a:extLst>
          </p:cNvPr>
          <p:cNvGrpSpPr/>
          <p:nvPr userDrawn="1"/>
        </p:nvGrpSpPr>
        <p:grpSpPr>
          <a:xfrm>
            <a:off x="9645719" y="0"/>
            <a:ext cx="2548020" cy="6858000"/>
            <a:chOff x="9645719" y="0"/>
            <a:chExt cx="2548020" cy="6858000"/>
          </a:xfrm>
        </p:grpSpPr>
        <p:pic>
          <p:nvPicPr>
            <p:cNvPr id="4" name="Picture 3" descr="Logo&#10;&#10;Description automatically generated">
              <a:extLst>
                <a:ext uri="{FF2B5EF4-FFF2-40B4-BE49-F238E27FC236}">
                  <a16:creationId xmlns:a16="http://schemas.microsoft.com/office/drawing/2014/main" id="{F3ED7395-83A3-3DD8-B91B-C6FD2DD5125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77226" y="292735"/>
              <a:ext cx="1833562" cy="1571625"/>
            </a:xfrm>
            <a:prstGeom prst="rect">
              <a:avLst/>
            </a:prstGeom>
          </p:spPr>
        </p:pic>
        <p:grpSp>
          <p:nvGrpSpPr>
            <p:cNvPr id="3" name="Ryhmä 2">
              <a:extLst>
                <a:ext uri="{FF2B5EF4-FFF2-40B4-BE49-F238E27FC236}">
                  <a16:creationId xmlns:a16="http://schemas.microsoft.com/office/drawing/2014/main" id="{AE4EC138-9B2A-E5AC-E31B-690AB90F591A}"/>
                </a:ext>
                <a:ext uri="{C183D7F6-B498-43B3-948B-1728B52AA6E4}">
                  <adec:decorative xmlns:adec="http://schemas.microsoft.com/office/drawing/2017/decorative" val="1"/>
                </a:ext>
              </a:extLst>
            </p:cNvPr>
            <p:cNvGrpSpPr/>
            <p:nvPr userDrawn="1"/>
          </p:nvGrpSpPr>
          <p:grpSpPr>
            <a:xfrm>
              <a:off x="9645719" y="0"/>
              <a:ext cx="2548020" cy="6858000"/>
              <a:chOff x="9645719" y="0"/>
              <a:chExt cx="2548020" cy="6858000"/>
            </a:xfrm>
          </p:grpSpPr>
          <p:sp>
            <p:nvSpPr>
              <p:cNvPr id="9" name="Suorakulmio 8">
                <a:extLst>
                  <a:ext uri="{FF2B5EF4-FFF2-40B4-BE49-F238E27FC236}">
                    <a16:creationId xmlns:a16="http://schemas.microsoft.com/office/drawing/2014/main" id="{9B5879DD-5458-8E90-5B78-B61A4B3E2A3B}"/>
                  </a:ext>
                  <a:ext uri="{C183D7F6-B498-43B3-948B-1728B52AA6E4}">
                    <adec:decorative xmlns:adec="http://schemas.microsoft.com/office/drawing/2017/decorative" val="1"/>
                  </a:ext>
                </a:extLst>
              </p:cNvPr>
              <p:cNvSpPr/>
              <p:nvPr userDrawn="1"/>
            </p:nvSpPr>
            <p:spPr>
              <a:xfrm>
                <a:off x="9645719" y="0"/>
                <a:ext cx="2548020" cy="6858000"/>
              </a:xfrm>
              <a:custGeom>
                <a:avLst/>
                <a:gdLst>
                  <a:gd name="connsiteX0" fmla="*/ 0 w 2246811"/>
                  <a:gd name="connsiteY0" fmla="*/ 0 h 6858000"/>
                  <a:gd name="connsiteX1" fmla="*/ 2246811 w 2246811"/>
                  <a:gd name="connsiteY1" fmla="*/ 0 h 6858000"/>
                  <a:gd name="connsiteX2" fmla="*/ 2246811 w 2246811"/>
                  <a:gd name="connsiteY2" fmla="*/ 6858000 h 6858000"/>
                  <a:gd name="connsiteX3" fmla="*/ 0 w 2246811"/>
                  <a:gd name="connsiteY3" fmla="*/ 6858000 h 6858000"/>
                  <a:gd name="connsiteX4" fmla="*/ 0 w 2246811"/>
                  <a:gd name="connsiteY4" fmla="*/ 0 h 6858000"/>
                  <a:gd name="connsiteX0" fmla="*/ 0 w 2246811"/>
                  <a:gd name="connsiteY0" fmla="*/ 0 h 6858000"/>
                  <a:gd name="connsiteX1" fmla="*/ 2246811 w 2246811"/>
                  <a:gd name="connsiteY1" fmla="*/ 0 h 6858000"/>
                  <a:gd name="connsiteX2" fmla="*/ 2246811 w 2246811"/>
                  <a:gd name="connsiteY2" fmla="*/ 6858000 h 6858000"/>
                  <a:gd name="connsiteX3" fmla="*/ 627017 w 2246811"/>
                  <a:gd name="connsiteY3" fmla="*/ 6858000 h 6858000"/>
                  <a:gd name="connsiteX4" fmla="*/ 0 w 224681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6811" h="6858000">
                    <a:moveTo>
                      <a:pt x="0" y="0"/>
                    </a:moveTo>
                    <a:lnTo>
                      <a:pt x="2246811" y="0"/>
                    </a:lnTo>
                    <a:lnTo>
                      <a:pt x="2246811" y="6858000"/>
                    </a:lnTo>
                    <a:lnTo>
                      <a:pt x="627017" y="6858000"/>
                    </a:lnTo>
                    <a:lnTo>
                      <a:pt x="0" y="0"/>
                    </a:lnTo>
                    <a:close/>
                  </a:path>
                </a:pathLst>
              </a:custGeom>
              <a:gradFill>
                <a:gsLst>
                  <a:gs pos="0">
                    <a:schemeClr val="accent4"/>
                  </a:gs>
                  <a:gs pos="100000">
                    <a:schemeClr val="bg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pic>
            <p:nvPicPr>
              <p:cNvPr id="14" name="Picture 3">
                <a:extLst>
                  <a:ext uri="{FF2B5EF4-FFF2-40B4-BE49-F238E27FC236}">
                    <a16:creationId xmlns:a16="http://schemas.microsoft.com/office/drawing/2014/main" id="{66BB957A-A95B-0424-ED14-DE7325DA5344}"/>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77462" y="292735"/>
                <a:ext cx="1833562" cy="1571625"/>
              </a:xfrm>
              <a:prstGeom prst="rect">
                <a:avLst/>
              </a:prstGeom>
            </p:spPr>
          </p:pic>
        </p:grpSp>
      </p:grpSp>
    </p:spTree>
    <p:extLst>
      <p:ext uri="{BB962C8B-B14F-4D97-AF65-F5344CB8AC3E}">
        <p14:creationId xmlns:p14="http://schemas.microsoft.com/office/powerpoint/2010/main" val="2865710695"/>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aripalkki_teksti_pinkki" preserve="1" userDrawn="1">
  <p:cSld name="varipalkki_teksti_pinkki">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8029575" cy="1325563"/>
          </a:xfrm>
        </p:spPr>
        <p:txBody>
          <a:bodyPr>
            <a:normAutofit/>
          </a:bodyPr>
          <a:lstStyle>
            <a:lvl1pPr>
              <a:defRPr sz="3200" b="1" i="0" baseline="0">
                <a:latin typeface="+mj-lt"/>
                <a:ea typeface="Tahoma" panose="020B0604030504040204" pitchFamily="34" charset="0"/>
                <a:cs typeface="Tahoma" panose="020B0604030504040204" pitchFamily="34" charset="0"/>
              </a:defRPr>
            </a:lvl1pPr>
          </a:lstStyle>
          <a:p>
            <a:r>
              <a:rPr lang="fi-FI"/>
              <a:t>Muokkaa ots. perustyyl. napsautt.</a:t>
            </a:r>
            <a:endParaRPr lang="en-US" dirty="0"/>
          </a:p>
        </p:txBody>
      </p:sp>
      <p:sp>
        <p:nvSpPr>
          <p:cNvPr id="5" name="Tekstin paikkamerkki 4">
            <a:extLst>
              <a:ext uri="{FF2B5EF4-FFF2-40B4-BE49-F238E27FC236}">
                <a16:creationId xmlns:a16="http://schemas.microsoft.com/office/drawing/2014/main" id="{F289C589-D0B7-CF7C-D481-B7C91F6295E3}"/>
              </a:ext>
            </a:extLst>
          </p:cNvPr>
          <p:cNvSpPr>
            <a:spLocks noGrp="1"/>
          </p:cNvSpPr>
          <p:nvPr>
            <p:ph type="body" sz="quarter" idx="18"/>
          </p:nvPr>
        </p:nvSpPr>
        <p:spPr>
          <a:xfrm>
            <a:off x="838199" y="1813968"/>
            <a:ext cx="8029576" cy="416011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8" name="Dian numeron paikkamerkki 7"/>
          <p:cNvSpPr>
            <a:spLocks noGrp="1"/>
          </p:cNvSpPr>
          <p:nvPr>
            <p:ph type="sldNum" sz="quarter" idx="17"/>
          </p:nvPr>
        </p:nvSpPr>
        <p:spPr/>
        <p:txBody>
          <a:bodyPr/>
          <a:lstStyle>
            <a:lvl1pPr>
              <a:defRPr>
                <a:solidFill>
                  <a:srgbClr val="898989"/>
                </a:solidFill>
              </a:defRPr>
            </a:lvl1pPr>
          </a:lstStyle>
          <a:p>
            <a:fld id="{6BD4A0EF-951A-4343-A672-F31B58E6828E}" type="slidenum">
              <a:rPr lang="en-US" smtClean="0"/>
              <a:pPr/>
              <a:t>‹#›</a:t>
            </a:fld>
            <a:endParaRPr lang="en-US" dirty="0"/>
          </a:p>
        </p:txBody>
      </p:sp>
      <p:grpSp>
        <p:nvGrpSpPr>
          <p:cNvPr id="6" name="Ryhmä 5">
            <a:extLst>
              <a:ext uri="{FF2B5EF4-FFF2-40B4-BE49-F238E27FC236}">
                <a16:creationId xmlns:a16="http://schemas.microsoft.com/office/drawing/2014/main" id="{E58E1E22-330C-39F9-E7F4-1D54989B96EA}"/>
              </a:ext>
              <a:ext uri="{C183D7F6-B498-43B3-948B-1728B52AA6E4}">
                <adec:decorative xmlns:adec="http://schemas.microsoft.com/office/drawing/2017/decorative" val="1"/>
              </a:ext>
            </a:extLst>
          </p:cNvPr>
          <p:cNvGrpSpPr/>
          <p:nvPr userDrawn="1"/>
        </p:nvGrpSpPr>
        <p:grpSpPr>
          <a:xfrm>
            <a:off x="9655244" y="0"/>
            <a:ext cx="2548020" cy="6858000"/>
            <a:chOff x="9655244" y="0"/>
            <a:chExt cx="2548020" cy="6858000"/>
          </a:xfrm>
        </p:grpSpPr>
        <p:pic>
          <p:nvPicPr>
            <p:cNvPr id="4" name="Picture 3" descr="Logo&#10;&#10;Description automatically generated">
              <a:extLst>
                <a:ext uri="{FF2B5EF4-FFF2-40B4-BE49-F238E27FC236}">
                  <a16:creationId xmlns:a16="http://schemas.microsoft.com/office/drawing/2014/main" id="{F3ED7395-83A3-3DD8-B91B-C6FD2DD5125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77226" y="292735"/>
              <a:ext cx="1833562" cy="1571625"/>
            </a:xfrm>
            <a:prstGeom prst="rect">
              <a:avLst/>
            </a:prstGeom>
          </p:spPr>
        </p:pic>
        <p:grpSp>
          <p:nvGrpSpPr>
            <p:cNvPr id="3" name="Ryhmä 2">
              <a:extLst>
                <a:ext uri="{FF2B5EF4-FFF2-40B4-BE49-F238E27FC236}">
                  <a16:creationId xmlns:a16="http://schemas.microsoft.com/office/drawing/2014/main" id="{6B19C80A-C58F-C557-85A0-9708574957E9}"/>
                </a:ext>
                <a:ext uri="{C183D7F6-B498-43B3-948B-1728B52AA6E4}">
                  <adec:decorative xmlns:adec="http://schemas.microsoft.com/office/drawing/2017/decorative" val="1"/>
                </a:ext>
              </a:extLst>
            </p:cNvPr>
            <p:cNvGrpSpPr/>
            <p:nvPr userDrawn="1"/>
          </p:nvGrpSpPr>
          <p:grpSpPr>
            <a:xfrm>
              <a:off x="9655244" y="0"/>
              <a:ext cx="2548020" cy="6858000"/>
              <a:chOff x="9636194" y="0"/>
              <a:chExt cx="2548020" cy="6858000"/>
            </a:xfrm>
          </p:grpSpPr>
          <p:sp>
            <p:nvSpPr>
              <p:cNvPr id="9" name="Suorakulmio 8">
                <a:extLst>
                  <a:ext uri="{FF2B5EF4-FFF2-40B4-BE49-F238E27FC236}">
                    <a16:creationId xmlns:a16="http://schemas.microsoft.com/office/drawing/2014/main" id="{9B5879DD-5458-8E90-5B78-B61A4B3E2A3B}"/>
                  </a:ext>
                  <a:ext uri="{C183D7F6-B498-43B3-948B-1728B52AA6E4}">
                    <adec:decorative xmlns:adec="http://schemas.microsoft.com/office/drawing/2017/decorative" val="1"/>
                  </a:ext>
                </a:extLst>
              </p:cNvPr>
              <p:cNvSpPr/>
              <p:nvPr userDrawn="1"/>
            </p:nvSpPr>
            <p:spPr>
              <a:xfrm>
                <a:off x="9636194" y="0"/>
                <a:ext cx="2548020" cy="6858000"/>
              </a:xfrm>
              <a:custGeom>
                <a:avLst/>
                <a:gdLst>
                  <a:gd name="connsiteX0" fmla="*/ 0 w 2246811"/>
                  <a:gd name="connsiteY0" fmla="*/ 0 h 6858000"/>
                  <a:gd name="connsiteX1" fmla="*/ 2246811 w 2246811"/>
                  <a:gd name="connsiteY1" fmla="*/ 0 h 6858000"/>
                  <a:gd name="connsiteX2" fmla="*/ 2246811 w 2246811"/>
                  <a:gd name="connsiteY2" fmla="*/ 6858000 h 6858000"/>
                  <a:gd name="connsiteX3" fmla="*/ 0 w 2246811"/>
                  <a:gd name="connsiteY3" fmla="*/ 6858000 h 6858000"/>
                  <a:gd name="connsiteX4" fmla="*/ 0 w 2246811"/>
                  <a:gd name="connsiteY4" fmla="*/ 0 h 6858000"/>
                  <a:gd name="connsiteX0" fmla="*/ 0 w 2246811"/>
                  <a:gd name="connsiteY0" fmla="*/ 0 h 6858000"/>
                  <a:gd name="connsiteX1" fmla="*/ 2246811 w 2246811"/>
                  <a:gd name="connsiteY1" fmla="*/ 0 h 6858000"/>
                  <a:gd name="connsiteX2" fmla="*/ 2246811 w 2246811"/>
                  <a:gd name="connsiteY2" fmla="*/ 6858000 h 6858000"/>
                  <a:gd name="connsiteX3" fmla="*/ 627017 w 2246811"/>
                  <a:gd name="connsiteY3" fmla="*/ 6858000 h 6858000"/>
                  <a:gd name="connsiteX4" fmla="*/ 0 w 224681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6811" h="6858000">
                    <a:moveTo>
                      <a:pt x="0" y="0"/>
                    </a:moveTo>
                    <a:lnTo>
                      <a:pt x="2246811" y="0"/>
                    </a:lnTo>
                    <a:lnTo>
                      <a:pt x="2246811" y="6858000"/>
                    </a:lnTo>
                    <a:lnTo>
                      <a:pt x="627017" y="6858000"/>
                    </a:lnTo>
                    <a:lnTo>
                      <a:pt x="0" y="0"/>
                    </a:lnTo>
                    <a:close/>
                  </a:path>
                </a:pathLst>
              </a:custGeom>
              <a:gradFill>
                <a:gsLst>
                  <a:gs pos="99500">
                    <a:srgbClr val="E50083"/>
                  </a:gs>
                  <a:gs pos="99000">
                    <a:schemeClr val="accent5">
                      <a:alpha val="72000"/>
                    </a:schemeClr>
                  </a:gs>
                  <a:gs pos="0">
                    <a:schemeClr val="accent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pic>
            <p:nvPicPr>
              <p:cNvPr id="14" name="Picture 3">
                <a:extLst>
                  <a:ext uri="{FF2B5EF4-FFF2-40B4-BE49-F238E27FC236}">
                    <a16:creationId xmlns:a16="http://schemas.microsoft.com/office/drawing/2014/main" id="{66BB957A-A95B-0424-ED14-DE7325DA5344}"/>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77462" y="292735"/>
                <a:ext cx="1833562" cy="1571625"/>
              </a:xfrm>
              <a:prstGeom prst="rect">
                <a:avLst/>
              </a:prstGeom>
            </p:spPr>
          </p:pic>
        </p:grpSp>
      </p:grpSp>
    </p:spTree>
    <p:extLst>
      <p:ext uri="{BB962C8B-B14F-4D97-AF65-F5344CB8AC3E}">
        <p14:creationId xmlns:p14="http://schemas.microsoft.com/office/powerpoint/2010/main" val="2170866581"/>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eksti_kaksi_kuvaa" preserve="1" userDrawn="1">
  <p:cSld name="teksti_kaksi_kuvaa">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057776" cy="1325563"/>
          </a:xfrm>
        </p:spPr>
        <p:txBody>
          <a:bodyPr>
            <a:normAutofit/>
          </a:bodyPr>
          <a:lstStyle>
            <a:lvl1pPr>
              <a:defRPr sz="3200" b="1" i="0" baseline="0">
                <a:latin typeface="+mj-lt"/>
                <a:ea typeface="Tahoma" panose="020B0604030504040204" pitchFamily="34" charset="0"/>
                <a:cs typeface="Tahoma" panose="020B0604030504040204" pitchFamily="34" charset="0"/>
              </a:defRPr>
            </a:lvl1pPr>
          </a:lstStyle>
          <a:p>
            <a:r>
              <a:rPr lang="fi-FI"/>
              <a:t>Muokkaa ots. perustyyl. napsautt.</a:t>
            </a:r>
            <a:endParaRPr lang="en-US" dirty="0"/>
          </a:p>
        </p:txBody>
      </p:sp>
      <p:sp>
        <p:nvSpPr>
          <p:cNvPr id="5" name="Tekstin paikkamerkki 4">
            <a:extLst>
              <a:ext uri="{FF2B5EF4-FFF2-40B4-BE49-F238E27FC236}">
                <a16:creationId xmlns:a16="http://schemas.microsoft.com/office/drawing/2014/main" id="{F289C589-D0B7-CF7C-D481-B7C91F6295E3}"/>
              </a:ext>
            </a:extLst>
          </p:cNvPr>
          <p:cNvSpPr>
            <a:spLocks noGrp="1"/>
          </p:cNvSpPr>
          <p:nvPr>
            <p:ph type="body" sz="quarter" idx="18"/>
          </p:nvPr>
        </p:nvSpPr>
        <p:spPr>
          <a:xfrm>
            <a:off x="838199" y="1813968"/>
            <a:ext cx="4371975" cy="416011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Kuvan paikkamerkki 6">
            <a:extLst>
              <a:ext uri="{FF2B5EF4-FFF2-40B4-BE49-F238E27FC236}">
                <a16:creationId xmlns:a16="http://schemas.microsoft.com/office/drawing/2014/main" id="{525CEE5C-0ABB-5FAD-CD62-63A0C7F3CDC8}"/>
              </a:ext>
            </a:extLst>
          </p:cNvPr>
          <p:cNvSpPr>
            <a:spLocks noGrp="1"/>
          </p:cNvSpPr>
          <p:nvPr>
            <p:ph type="pic" sz="quarter" idx="19" hasCustomPrompt="1"/>
          </p:nvPr>
        </p:nvSpPr>
        <p:spPr>
          <a:xfrm>
            <a:off x="5792400" y="0"/>
            <a:ext cx="6399600" cy="3423600"/>
          </a:xfrm>
          <a:custGeom>
            <a:avLst/>
            <a:gdLst>
              <a:gd name="connsiteX0" fmla="*/ 0 w 6399600"/>
              <a:gd name="connsiteY0" fmla="*/ 0 h 3430800"/>
              <a:gd name="connsiteX1" fmla="*/ 6399600 w 6399600"/>
              <a:gd name="connsiteY1" fmla="*/ 0 h 3430800"/>
              <a:gd name="connsiteX2" fmla="*/ 6399600 w 6399600"/>
              <a:gd name="connsiteY2" fmla="*/ 3430800 h 3430800"/>
              <a:gd name="connsiteX3" fmla="*/ 0 w 6399600"/>
              <a:gd name="connsiteY3" fmla="*/ 3430800 h 3430800"/>
              <a:gd name="connsiteX4" fmla="*/ 0 w 6399600"/>
              <a:gd name="connsiteY4" fmla="*/ 0 h 3430800"/>
              <a:gd name="connsiteX0" fmla="*/ 504825 w 6399600"/>
              <a:gd name="connsiteY0" fmla="*/ 0 h 3430800"/>
              <a:gd name="connsiteX1" fmla="*/ 6399600 w 6399600"/>
              <a:gd name="connsiteY1" fmla="*/ 0 h 3430800"/>
              <a:gd name="connsiteX2" fmla="*/ 6399600 w 6399600"/>
              <a:gd name="connsiteY2" fmla="*/ 3430800 h 3430800"/>
              <a:gd name="connsiteX3" fmla="*/ 0 w 6399600"/>
              <a:gd name="connsiteY3" fmla="*/ 3430800 h 3430800"/>
              <a:gd name="connsiteX4" fmla="*/ 504825 w 6399600"/>
              <a:gd name="connsiteY4" fmla="*/ 0 h 3430800"/>
              <a:gd name="connsiteX0" fmla="*/ 581025 w 6399600"/>
              <a:gd name="connsiteY0" fmla="*/ 0 h 3440325"/>
              <a:gd name="connsiteX1" fmla="*/ 6399600 w 6399600"/>
              <a:gd name="connsiteY1" fmla="*/ 9525 h 3440325"/>
              <a:gd name="connsiteX2" fmla="*/ 6399600 w 6399600"/>
              <a:gd name="connsiteY2" fmla="*/ 3440325 h 3440325"/>
              <a:gd name="connsiteX3" fmla="*/ 0 w 6399600"/>
              <a:gd name="connsiteY3" fmla="*/ 3440325 h 3440325"/>
              <a:gd name="connsiteX4" fmla="*/ 581025 w 6399600"/>
              <a:gd name="connsiteY4" fmla="*/ 0 h 3440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9600" h="3440325">
                <a:moveTo>
                  <a:pt x="581025" y="0"/>
                </a:moveTo>
                <a:lnTo>
                  <a:pt x="6399600" y="9525"/>
                </a:lnTo>
                <a:lnTo>
                  <a:pt x="6399600" y="3440325"/>
                </a:lnTo>
                <a:lnTo>
                  <a:pt x="0" y="3440325"/>
                </a:lnTo>
                <a:lnTo>
                  <a:pt x="581025" y="0"/>
                </a:lnTo>
                <a:close/>
              </a:path>
            </a:pathLst>
          </a:custGeom>
        </p:spPr>
        <p:txBody>
          <a:bodyPr/>
          <a:lstStyle>
            <a:lvl1pPr marL="0" indent="0" algn="ctr">
              <a:buFontTx/>
              <a:buNone/>
              <a:defRPr/>
            </a:lvl1pPr>
          </a:lstStyle>
          <a:p>
            <a:pPr marL="0" marR="0" lvl="0" indent="0" algn="l" defTabSz="914400" rtl="0" eaLnBrk="1" fontAlgn="auto" latinLnBrk="0" hangingPunct="1">
              <a:lnSpc>
                <a:spcPct val="90000"/>
              </a:lnSpc>
              <a:spcBef>
                <a:spcPts val="1000"/>
              </a:spcBef>
              <a:spcAft>
                <a:spcPts val="0"/>
              </a:spcAft>
              <a:buClr>
                <a:srgbClr val="0065AF"/>
              </a:buClr>
              <a:buSzTx/>
              <a:buFontTx/>
              <a:buNone/>
              <a:tabLst/>
              <a:defRPr/>
            </a:pPr>
            <a:r>
              <a:rPr lang="fi-FI" dirty="0"/>
              <a:t>Lisää kuva kuvagalleriasta, Väylän kuvapankista tai omista tiedostoista</a:t>
            </a:r>
            <a:endParaRPr lang="en-US" dirty="0"/>
          </a:p>
        </p:txBody>
      </p:sp>
      <p:sp>
        <p:nvSpPr>
          <p:cNvPr id="11" name="Kuvan paikkamerkki 6">
            <a:extLst>
              <a:ext uri="{FF2B5EF4-FFF2-40B4-BE49-F238E27FC236}">
                <a16:creationId xmlns:a16="http://schemas.microsoft.com/office/drawing/2014/main" id="{16011C4F-724D-8760-175C-BBD6FF19F176}"/>
              </a:ext>
            </a:extLst>
          </p:cNvPr>
          <p:cNvSpPr>
            <a:spLocks noGrp="1"/>
          </p:cNvSpPr>
          <p:nvPr>
            <p:ph type="pic" sz="quarter" idx="20" hasCustomPrompt="1"/>
          </p:nvPr>
        </p:nvSpPr>
        <p:spPr>
          <a:xfrm>
            <a:off x="5211374" y="3456000"/>
            <a:ext cx="6980625" cy="3420000"/>
          </a:xfrm>
          <a:custGeom>
            <a:avLst/>
            <a:gdLst>
              <a:gd name="connsiteX0" fmla="*/ 0 w 6399600"/>
              <a:gd name="connsiteY0" fmla="*/ 0 h 3430800"/>
              <a:gd name="connsiteX1" fmla="*/ 6399600 w 6399600"/>
              <a:gd name="connsiteY1" fmla="*/ 0 h 3430800"/>
              <a:gd name="connsiteX2" fmla="*/ 6399600 w 6399600"/>
              <a:gd name="connsiteY2" fmla="*/ 3430800 h 3430800"/>
              <a:gd name="connsiteX3" fmla="*/ 0 w 6399600"/>
              <a:gd name="connsiteY3" fmla="*/ 3430800 h 3430800"/>
              <a:gd name="connsiteX4" fmla="*/ 0 w 6399600"/>
              <a:gd name="connsiteY4" fmla="*/ 0 h 3430800"/>
              <a:gd name="connsiteX0" fmla="*/ 504825 w 6399600"/>
              <a:gd name="connsiteY0" fmla="*/ 0 h 3430800"/>
              <a:gd name="connsiteX1" fmla="*/ 6399600 w 6399600"/>
              <a:gd name="connsiteY1" fmla="*/ 0 h 3430800"/>
              <a:gd name="connsiteX2" fmla="*/ 6399600 w 6399600"/>
              <a:gd name="connsiteY2" fmla="*/ 3430800 h 3430800"/>
              <a:gd name="connsiteX3" fmla="*/ 0 w 6399600"/>
              <a:gd name="connsiteY3" fmla="*/ 3430800 h 3430800"/>
              <a:gd name="connsiteX4" fmla="*/ 504825 w 6399600"/>
              <a:gd name="connsiteY4" fmla="*/ 0 h 3430800"/>
              <a:gd name="connsiteX0" fmla="*/ 581025 w 6399600"/>
              <a:gd name="connsiteY0" fmla="*/ 0 h 3440325"/>
              <a:gd name="connsiteX1" fmla="*/ 6399600 w 6399600"/>
              <a:gd name="connsiteY1" fmla="*/ 9525 h 3440325"/>
              <a:gd name="connsiteX2" fmla="*/ 6399600 w 6399600"/>
              <a:gd name="connsiteY2" fmla="*/ 3440325 h 3440325"/>
              <a:gd name="connsiteX3" fmla="*/ 0 w 6399600"/>
              <a:gd name="connsiteY3" fmla="*/ 3440325 h 3440325"/>
              <a:gd name="connsiteX4" fmla="*/ 581025 w 6399600"/>
              <a:gd name="connsiteY4" fmla="*/ 0 h 3440325"/>
              <a:gd name="connsiteX0" fmla="*/ 19050 w 6399600"/>
              <a:gd name="connsiteY0" fmla="*/ 0 h 3430800"/>
              <a:gd name="connsiteX1" fmla="*/ 6399600 w 6399600"/>
              <a:gd name="connsiteY1" fmla="*/ 0 h 3430800"/>
              <a:gd name="connsiteX2" fmla="*/ 6399600 w 6399600"/>
              <a:gd name="connsiteY2" fmla="*/ 3430800 h 3430800"/>
              <a:gd name="connsiteX3" fmla="*/ 0 w 6399600"/>
              <a:gd name="connsiteY3" fmla="*/ 3430800 h 3430800"/>
              <a:gd name="connsiteX4" fmla="*/ 19050 w 6399600"/>
              <a:gd name="connsiteY4" fmla="*/ 0 h 3430800"/>
              <a:gd name="connsiteX0" fmla="*/ 600075 w 6980625"/>
              <a:gd name="connsiteY0" fmla="*/ 0 h 3430800"/>
              <a:gd name="connsiteX1" fmla="*/ 6980625 w 6980625"/>
              <a:gd name="connsiteY1" fmla="*/ 0 h 3430800"/>
              <a:gd name="connsiteX2" fmla="*/ 6980625 w 6980625"/>
              <a:gd name="connsiteY2" fmla="*/ 3430800 h 3430800"/>
              <a:gd name="connsiteX3" fmla="*/ 0 w 6980625"/>
              <a:gd name="connsiteY3" fmla="*/ 3421275 h 3430800"/>
              <a:gd name="connsiteX4" fmla="*/ 600075 w 6980625"/>
              <a:gd name="connsiteY4" fmla="*/ 0 h 3430800"/>
              <a:gd name="connsiteX0" fmla="*/ 579979 w 6980625"/>
              <a:gd name="connsiteY0" fmla="*/ 0 h 3430800"/>
              <a:gd name="connsiteX1" fmla="*/ 6980625 w 6980625"/>
              <a:gd name="connsiteY1" fmla="*/ 0 h 3430800"/>
              <a:gd name="connsiteX2" fmla="*/ 6980625 w 6980625"/>
              <a:gd name="connsiteY2" fmla="*/ 3430800 h 3430800"/>
              <a:gd name="connsiteX3" fmla="*/ 0 w 6980625"/>
              <a:gd name="connsiteY3" fmla="*/ 3421275 h 3430800"/>
              <a:gd name="connsiteX4" fmla="*/ 579979 w 6980625"/>
              <a:gd name="connsiteY4" fmla="*/ 0 h 343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0625" h="3430800">
                <a:moveTo>
                  <a:pt x="579979" y="0"/>
                </a:moveTo>
                <a:lnTo>
                  <a:pt x="6980625" y="0"/>
                </a:lnTo>
                <a:lnTo>
                  <a:pt x="6980625" y="3430800"/>
                </a:lnTo>
                <a:lnTo>
                  <a:pt x="0" y="3421275"/>
                </a:lnTo>
                <a:lnTo>
                  <a:pt x="579979" y="0"/>
                </a:lnTo>
                <a:close/>
              </a:path>
            </a:pathLst>
          </a:custGeom>
        </p:spPr>
        <p:txBody>
          <a:bodyPr/>
          <a:lstStyle>
            <a:lvl1pPr marL="0" indent="0" algn="ctr">
              <a:buFontTx/>
              <a:buNone/>
              <a:defRPr/>
            </a:lvl1pPr>
          </a:lstStyle>
          <a:p>
            <a:pPr marL="0" marR="0" lvl="0" indent="0" algn="l" defTabSz="914400" rtl="0" eaLnBrk="1" fontAlgn="auto" latinLnBrk="0" hangingPunct="1">
              <a:lnSpc>
                <a:spcPct val="90000"/>
              </a:lnSpc>
              <a:spcBef>
                <a:spcPts val="1000"/>
              </a:spcBef>
              <a:spcAft>
                <a:spcPts val="0"/>
              </a:spcAft>
              <a:buClr>
                <a:srgbClr val="0065AF"/>
              </a:buClr>
              <a:buSzTx/>
              <a:buFontTx/>
              <a:buNone/>
              <a:tabLst/>
              <a:defRPr/>
            </a:pPr>
            <a:r>
              <a:rPr lang="fi-FI" dirty="0"/>
              <a:t>Lisää kuva kuvagalleriasta, Väylän kuvapankista tai omista tiedostoista</a:t>
            </a:r>
            <a:endParaRPr lang="en-US" dirty="0"/>
          </a:p>
        </p:txBody>
      </p:sp>
      <p:sp>
        <p:nvSpPr>
          <p:cNvPr id="8" name="Dian numeron paikkamerkki 7"/>
          <p:cNvSpPr>
            <a:spLocks noGrp="1"/>
          </p:cNvSpPr>
          <p:nvPr>
            <p:ph type="sldNum" sz="quarter" idx="17"/>
          </p:nvPr>
        </p:nvSpPr>
        <p:spPr/>
        <p:txBody>
          <a:bodyPr/>
          <a:lstStyle>
            <a:lvl1pPr>
              <a:defRPr>
                <a:solidFill>
                  <a:srgbClr val="898989"/>
                </a:solidFill>
              </a:defRPr>
            </a:lvl1pPr>
          </a:lstStyle>
          <a:p>
            <a:fld id="{6BD4A0EF-951A-4343-A672-F31B58E6828E}" type="slidenum">
              <a:rPr lang="en-US" smtClean="0"/>
              <a:pPr/>
              <a:t>‹#›</a:t>
            </a:fld>
            <a:endParaRPr lang="en-US" dirty="0"/>
          </a:p>
        </p:txBody>
      </p:sp>
    </p:spTree>
    <p:extLst>
      <p:ext uri="{BB962C8B-B14F-4D97-AF65-F5344CB8AC3E}">
        <p14:creationId xmlns:p14="http://schemas.microsoft.com/office/powerpoint/2010/main" val="2370580185"/>
      </p:ext>
    </p:extLst>
  </p:cSld>
  <p:clrMapOvr>
    <a:masterClrMapping/>
  </p:clrMapOvr>
  <p:hf hdr="0"/>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ekstidia" preserve="1" userDrawn="1">
  <p:cSld name="teksti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1A08C71-DAD5-0172-0B72-20CFAEED0732}"/>
              </a:ext>
            </a:extLst>
          </p:cNvPr>
          <p:cNvSpPr>
            <a:spLocks noGrp="1"/>
          </p:cNvSpPr>
          <p:nvPr>
            <p:ph type="title"/>
          </p:nvPr>
        </p:nvSpPr>
        <p:spPr>
          <a:xfrm>
            <a:off x="838200" y="365125"/>
            <a:ext cx="8640000" cy="1325563"/>
          </a:xfrm>
        </p:spPr>
        <p:txBody>
          <a:bodyPr>
            <a:normAutofit/>
          </a:bodyPr>
          <a:lstStyle>
            <a:lvl1pPr>
              <a:defRPr sz="3200" b="1"/>
            </a:lvl1pPr>
          </a:lstStyle>
          <a:p>
            <a:r>
              <a:rPr lang="fi-FI"/>
              <a:t>Muokkaa ots. perustyyl. napsautt.</a:t>
            </a:r>
          </a:p>
        </p:txBody>
      </p:sp>
      <p:sp>
        <p:nvSpPr>
          <p:cNvPr id="7" name="Tekstin paikkamerkki 6">
            <a:extLst>
              <a:ext uri="{FF2B5EF4-FFF2-40B4-BE49-F238E27FC236}">
                <a16:creationId xmlns:a16="http://schemas.microsoft.com/office/drawing/2014/main" id="{35AEEA0D-4DDB-7C80-D5A9-2BC0F6746B3C}"/>
              </a:ext>
            </a:extLst>
          </p:cNvPr>
          <p:cNvSpPr>
            <a:spLocks noGrp="1"/>
          </p:cNvSpPr>
          <p:nvPr>
            <p:ph type="body" sz="quarter" idx="13"/>
          </p:nvPr>
        </p:nvSpPr>
        <p:spPr>
          <a:xfrm>
            <a:off x="838200" y="1690688"/>
            <a:ext cx="5067300" cy="41616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8" name="Tekstin paikkamerkki 6">
            <a:extLst>
              <a:ext uri="{FF2B5EF4-FFF2-40B4-BE49-F238E27FC236}">
                <a16:creationId xmlns:a16="http://schemas.microsoft.com/office/drawing/2014/main" id="{9952975F-EC22-4458-763E-93FFB91847F8}"/>
              </a:ext>
            </a:extLst>
          </p:cNvPr>
          <p:cNvSpPr>
            <a:spLocks noGrp="1"/>
          </p:cNvSpPr>
          <p:nvPr>
            <p:ph type="body" sz="quarter" idx="14"/>
          </p:nvPr>
        </p:nvSpPr>
        <p:spPr>
          <a:xfrm>
            <a:off x="6076950" y="1690688"/>
            <a:ext cx="5067300" cy="41616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9" name="Picture 10" descr="Väyläviraston logo">
            <a:extLst>
              <a:ext uri="{FF2B5EF4-FFF2-40B4-BE49-F238E27FC236}">
                <a16:creationId xmlns:a16="http://schemas.microsoft.com/office/drawing/2014/main" id="{6FCB4996-D36E-B9B0-A1BC-A9C9A53035B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57469" y="381235"/>
            <a:ext cx="1673549" cy="1394625"/>
          </a:xfrm>
          <a:prstGeom prst="rect">
            <a:avLst/>
          </a:prstGeom>
        </p:spPr>
      </p:pic>
      <p:sp>
        <p:nvSpPr>
          <p:cNvPr id="5" name="Dian numeron paikkamerkki 4">
            <a:extLst>
              <a:ext uri="{FF2B5EF4-FFF2-40B4-BE49-F238E27FC236}">
                <a16:creationId xmlns:a16="http://schemas.microsoft.com/office/drawing/2014/main" id="{1EA835E9-4402-B8D6-CFD0-FE95BCF035A5}"/>
              </a:ext>
            </a:extLst>
          </p:cNvPr>
          <p:cNvSpPr>
            <a:spLocks noGrp="1"/>
          </p:cNvSpPr>
          <p:nvPr>
            <p:ph type="sldNum" sz="quarter" idx="12"/>
          </p:nvPr>
        </p:nvSpPr>
        <p:spPr/>
        <p:txBody>
          <a:bodyPr/>
          <a:lstStyle/>
          <a:p>
            <a:fld id="{6BD4A0EF-951A-4343-A672-F31B58E6828E}" type="slidenum">
              <a:rPr lang="en-US" smtClean="0"/>
              <a:pPr/>
              <a:t>‹#›</a:t>
            </a:fld>
            <a:endParaRPr lang="en-US" dirty="0"/>
          </a:p>
        </p:txBody>
      </p:sp>
    </p:spTree>
    <p:extLst>
      <p:ext uri="{BB962C8B-B14F-4D97-AF65-F5344CB8AC3E}">
        <p14:creationId xmlns:p14="http://schemas.microsoft.com/office/powerpoint/2010/main" val="3643085430"/>
      </p:ext>
    </p:extLst>
  </p:cSld>
  <p:clrMapOvr>
    <a:masterClrMapping/>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eksti_graafi" preserve="1" userDrawn="1">
  <p:cSld name="teksti_graaf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1A08C71-DAD5-0172-0B72-20CFAEED0732}"/>
              </a:ext>
            </a:extLst>
          </p:cNvPr>
          <p:cNvSpPr>
            <a:spLocks noGrp="1"/>
          </p:cNvSpPr>
          <p:nvPr>
            <p:ph type="title"/>
          </p:nvPr>
        </p:nvSpPr>
        <p:spPr>
          <a:xfrm>
            <a:off x="838200" y="365125"/>
            <a:ext cx="8640000" cy="1325563"/>
          </a:xfrm>
        </p:spPr>
        <p:txBody>
          <a:bodyPr>
            <a:normAutofit/>
          </a:bodyPr>
          <a:lstStyle>
            <a:lvl1pPr>
              <a:defRPr sz="3200" b="1"/>
            </a:lvl1pPr>
          </a:lstStyle>
          <a:p>
            <a:r>
              <a:rPr lang="fi-FI"/>
              <a:t>Muokkaa ots. perustyyl. napsautt.</a:t>
            </a:r>
          </a:p>
        </p:txBody>
      </p:sp>
      <p:sp>
        <p:nvSpPr>
          <p:cNvPr id="7" name="Tekstin paikkamerkki 6">
            <a:extLst>
              <a:ext uri="{FF2B5EF4-FFF2-40B4-BE49-F238E27FC236}">
                <a16:creationId xmlns:a16="http://schemas.microsoft.com/office/drawing/2014/main" id="{35AEEA0D-4DDB-7C80-D5A9-2BC0F6746B3C}"/>
              </a:ext>
            </a:extLst>
          </p:cNvPr>
          <p:cNvSpPr>
            <a:spLocks noGrp="1"/>
          </p:cNvSpPr>
          <p:nvPr>
            <p:ph type="body" sz="quarter" idx="13"/>
          </p:nvPr>
        </p:nvSpPr>
        <p:spPr>
          <a:xfrm>
            <a:off x="838199" y="1775860"/>
            <a:ext cx="2486025" cy="41616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0" name="Kaavion paikkamerkki 9">
            <a:extLst>
              <a:ext uri="{FF2B5EF4-FFF2-40B4-BE49-F238E27FC236}">
                <a16:creationId xmlns:a16="http://schemas.microsoft.com/office/drawing/2014/main" id="{CFB0F0F9-2B0C-1D59-6D78-D7BEBF88F50B}"/>
              </a:ext>
            </a:extLst>
          </p:cNvPr>
          <p:cNvSpPr>
            <a:spLocks noGrp="1"/>
          </p:cNvSpPr>
          <p:nvPr>
            <p:ph type="chart" sz="quarter" idx="14"/>
          </p:nvPr>
        </p:nvSpPr>
        <p:spPr>
          <a:xfrm>
            <a:off x="3495674" y="1776413"/>
            <a:ext cx="8373600" cy="4161048"/>
          </a:xfrm>
        </p:spPr>
        <p:txBody>
          <a:bodyPr/>
          <a:lstStyle/>
          <a:p>
            <a:r>
              <a:rPr lang="fi-FI" dirty="0"/>
              <a:t>Lisää kaavio napsauttamalla kuvaketta</a:t>
            </a:r>
          </a:p>
        </p:txBody>
      </p:sp>
      <p:pic>
        <p:nvPicPr>
          <p:cNvPr id="9" name="Picture 10" descr="Väyläviraston logo">
            <a:extLst>
              <a:ext uri="{FF2B5EF4-FFF2-40B4-BE49-F238E27FC236}">
                <a16:creationId xmlns:a16="http://schemas.microsoft.com/office/drawing/2014/main" id="{6FCB4996-D36E-B9B0-A1BC-A9C9A53035B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57469" y="381235"/>
            <a:ext cx="1673549" cy="1394625"/>
          </a:xfrm>
          <a:prstGeom prst="rect">
            <a:avLst/>
          </a:prstGeom>
        </p:spPr>
      </p:pic>
      <p:sp>
        <p:nvSpPr>
          <p:cNvPr id="5" name="Dian numeron paikkamerkki 4">
            <a:extLst>
              <a:ext uri="{FF2B5EF4-FFF2-40B4-BE49-F238E27FC236}">
                <a16:creationId xmlns:a16="http://schemas.microsoft.com/office/drawing/2014/main" id="{1EA835E9-4402-B8D6-CFD0-FE95BCF035A5}"/>
              </a:ext>
            </a:extLst>
          </p:cNvPr>
          <p:cNvSpPr>
            <a:spLocks noGrp="1"/>
          </p:cNvSpPr>
          <p:nvPr>
            <p:ph type="sldNum" sz="quarter" idx="12"/>
          </p:nvPr>
        </p:nvSpPr>
        <p:spPr/>
        <p:txBody>
          <a:bodyPr/>
          <a:lstStyle/>
          <a:p>
            <a:fld id="{6BD4A0EF-951A-4343-A672-F31B58E6828E}" type="slidenum">
              <a:rPr lang="en-US" smtClean="0"/>
              <a:pPr/>
              <a:t>‹#›</a:t>
            </a:fld>
            <a:endParaRPr lang="en-US" dirty="0"/>
          </a:p>
        </p:txBody>
      </p:sp>
    </p:spTree>
    <p:extLst>
      <p:ext uri="{BB962C8B-B14F-4D97-AF65-F5344CB8AC3E}">
        <p14:creationId xmlns:p14="http://schemas.microsoft.com/office/powerpoint/2010/main" val="3070095581"/>
      </p:ext>
    </p:extLst>
  </p:cSld>
  <p:clrMapOvr>
    <a:masterClrMapping/>
  </p:clrMapOvr>
  <p:hf hdr="0"/>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graafi" preserve="1" userDrawn="1">
  <p:cSld name="graaf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1A08C71-DAD5-0172-0B72-20CFAEED0732}"/>
              </a:ext>
            </a:extLst>
          </p:cNvPr>
          <p:cNvSpPr>
            <a:spLocks noGrp="1"/>
          </p:cNvSpPr>
          <p:nvPr>
            <p:ph type="title"/>
          </p:nvPr>
        </p:nvSpPr>
        <p:spPr>
          <a:xfrm>
            <a:off x="838200" y="365125"/>
            <a:ext cx="8640000" cy="1325563"/>
          </a:xfrm>
        </p:spPr>
        <p:txBody>
          <a:bodyPr>
            <a:normAutofit/>
          </a:bodyPr>
          <a:lstStyle>
            <a:lvl1pPr>
              <a:defRPr sz="3200" b="1"/>
            </a:lvl1pPr>
          </a:lstStyle>
          <a:p>
            <a:r>
              <a:rPr lang="fi-FI"/>
              <a:t>Muokkaa ots. perustyyl. napsautt.</a:t>
            </a:r>
          </a:p>
        </p:txBody>
      </p:sp>
      <p:sp>
        <p:nvSpPr>
          <p:cNvPr id="10" name="Kaavion paikkamerkki 9">
            <a:extLst>
              <a:ext uri="{FF2B5EF4-FFF2-40B4-BE49-F238E27FC236}">
                <a16:creationId xmlns:a16="http://schemas.microsoft.com/office/drawing/2014/main" id="{CFB0F0F9-2B0C-1D59-6D78-D7BEBF88F50B}"/>
              </a:ext>
            </a:extLst>
          </p:cNvPr>
          <p:cNvSpPr>
            <a:spLocks noGrp="1"/>
          </p:cNvSpPr>
          <p:nvPr>
            <p:ph type="chart" sz="quarter" idx="14"/>
          </p:nvPr>
        </p:nvSpPr>
        <p:spPr>
          <a:xfrm>
            <a:off x="838200" y="1776413"/>
            <a:ext cx="11031074" cy="4172400"/>
          </a:xfrm>
        </p:spPr>
        <p:txBody>
          <a:bodyPr/>
          <a:lstStyle/>
          <a:p>
            <a:r>
              <a:rPr lang="fi-FI" dirty="0"/>
              <a:t>Lisää kaavio napsauttamalla kuvaketta</a:t>
            </a:r>
          </a:p>
        </p:txBody>
      </p:sp>
      <p:pic>
        <p:nvPicPr>
          <p:cNvPr id="9" name="Picture 10" descr="Väyläviraston logo">
            <a:extLst>
              <a:ext uri="{FF2B5EF4-FFF2-40B4-BE49-F238E27FC236}">
                <a16:creationId xmlns:a16="http://schemas.microsoft.com/office/drawing/2014/main" id="{6FCB4996-D36E-B9B0-A1BC-A9C9A53035B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57469" y="381235"/>
            <a:ext cx="1673549" cy="1394625"/>
          </a:xfrm>
          <a:prstGeom prst="rect">
            <a:avLst/>
          </a:prstGeom>
        </p:spPr>
      </p:pic>
      <p:sp>
        <p:nvSpPr>
          <p:cNvPr id="5" name="Dian numeron paikkamerkki 4">
            <a:extLst>
              <a:ext uri="{FF2B5EF4-FFF2-40B4-BE49-F238E27FC236}">
                <a16:creationId xmlns:a16="http://schemas.microsoft.com/office/drawing/2014/main" id="{1EA835E9-4402-B8D6-CFD0-FE95BCF035A5}"/>
              </a:ext>
            </a:extLst>
          </p:cNvPr>
          <p:cNvSpPr>
            <a:spLocks noGrp="1"/>
          </p:cNvSpPr>
          <p:nvPr>
            <p:ph type="sldNum" sz="quarter" idx="12"/>
          </p:nvPr>
        </p:nvSpPr>
        <p:spPr/>
        <p:txBody>
          <a:bodyPr/>
          <a:lstStyle/>
          <a:p>
            <a:fld id="{6BD4A0EF-951A-4343-A672-F31B58E6828E}" type="slidenum">
              <a:rPr lang="en-US" smtClean="0"/>
              <a:pPr/>
              <a:t>‹#›</a:t>
            </a:fld>
            <a:endParaRPr lang="en-US" dirty="0"/>
          </a:p>
        </p:txBody>
      </p:sp>
    </p:spTree>
    <p:extLst>
      <p:ext uri="{BB962C8B-B14F-4D97-AF65-F5344CB8AC3E}">
        <p14:creationId xmlns:p14="http://schemas.microsoft.com/office/powerpoint/2010/main" val="3350975914"/>
      </p:ext>
    </p:extLst>
  </p:cSld>
  <p:clrMapOvr>
    <a:masterClrMapping/>
  </p:clrMapOvr>
  <p:hf hdr="0"/>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levea_varipalkki_teksti_sininen" preserve="1" userDrawn="1">
  <p:cSld name="levea_varipalkki_teksti_sininen">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4998823" cy="1325563"/>
          </a:xfrm>
        </p:spPr>
        <p:txBody>
          <a:bodyPr>
            <a:normAutofit/>
          </a:bodyPr>
          <a:lstStyle>
            <a:lvl1pPr>
              <a:defRPr sz="3200" b="1" i="0" baseline="0">
                <a:latin typeface="+mj-lt"/>
                <a:ea typeface="Tahoma" panose="020B0604030504040204" pitchFamily="34" charset="0"/>
                <a:cs typeface="Tahoma" panose="020B0604030504040204" pitchFamily="34" charset="0"/>
              </a:defRPr>
            </a:lvl1pPr>
          </a:lstStyle>
          <a:p>
            <a:r>
              <a:rPr lang="fi-FI"/>
              <a:t>Muokkaa ots. perustyyl. napsautt.</a:t>
            </a:r>
            <a:endParaRPr lang="en-US" dirty="0"/>
          </a:p>
        </p:txBody>
      </p:sp>
      <p:sp>
        <p:nvSpPr>
          <p:cNvPr id="5" name="Tekstin paikkamerkki 4">
            <a:extLst>
              <a:ext uri="{FF2B5EF4-FFF2-40B4-BE49-F238E27FC236}">
                <a16:creationId xmlns:a16="http://schemas.microsoft.com/office/drawing/2014/main" id="{F289C589-D0B7-CF7C-D481-B7C91F6295E3}"/>
              </a:ext>
            </a:extLst>
          </p:cNvPr>
          <p:cNvSpPr>
            <a:spLocks noGrp="1"/>
          </p:cNvSpPr>
          <p:nvPr>
            <p:ph type="body" sz="quarter" idx="18"/>
          </p:nvPr>
        </p:nvSpPr>
        <p:spPr>
          <a:xfrm>
            <a:off x="838198" y="1813967"/>
            <a:ext cx="4998825" cy="41616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8" name="Dian numeron paikkamerkki 7"/>
          <p:cNvSpPr>
            <a:spLocks noGrp="1"/>
          </p:cNvSpPr>
          <p:nvPr>
            <p:ph type="sldNum" sz="quarter" idx="17"/>
          </p:nvPr>
        </p:nvSpPr>
        <p:spPr/>
        <p:txBody>
          <a:bodyPr/>
          <a:lstStyle>
            <a:lvl1pPr>
              <a:defRPr>
                <a:solidFill>
                  <a:srgbClr val="898989"/>
                </a:solidFill>
              </a:defRPr>
            </a:lvl1pPr>
          </a:lstStyle>
          <a:p>
            <a:fld id="{6BD4A0EF-951A-4343-A672-F31B58E6828E}" type="slidenum">
              <a:rPr lang="en-US" smtClean="0"/>
              <a:pPr/>
              <a:t>‹#›</a:t>
            </a:fld>
            <a:endParaRPr lang="en-US" dirty="0"/>
          </a:p>
        </p:txBody>
      </p:sp>
      <p:grpSp>
        <p:nvGrpSpPr>
          <p:cNvPr id="7" name="Ryhmä 6">
            <a:extLst>
              <a:ext uri="{FF2B5EF4-FFF2-40B4-BE49-F238E27FC236}">
                <a16:creationId xmlns:a16="http://schemas.microsoft.com/office/drawing/2014/main" id="{E83F3351-3664-E6F2-DD7C-91425A8008B5}"/>
              </a:ext>
              <a:ext uri="{C183D7F6-B498-43B3-948B-1728B52AA6E4}">
                <adec:decorative xmlns:adec="http://schemas.microsoft.com/office/drawing/2017/decorative" val="1"/>
              </a:ext>
            </a:extLst>
          </p:cNvPr>
          <p:cNvGrpSpPr/>
          <p:nvPr userDrawn="1"/>
        </p:nvGrpSpPr>
        <p:grpSpPr>
          <a:xfrm>
            <a:off x="6014701" y="0"/>
            <a:ext cx="6174000" cy="6872927"/>
            <a:chOff x="6014701" y="0"/>
            <a:chExt cx="6174000" cy="6872927"/>
          </a:xfrm>
        </p:grpSpPr>
        <p:sp>
          <p:nvSpPr>
            <p:cNvPr id="9" name="Suorakulmio 8" descr="ogo&#10;&#10;Description automatically generated">
              <a:extLst>
                <a:ext uri="{FF2B5EF4-FFF2-40B4-BE49-F238E27FC236}">
                  <a16:creationId xmlns:a16="http://schemas.microsoft.com/office/drawing/2014/main" id="{9B5879DD-5458-8E90-5B78-B61A4B3E2A3B}"/>
                </a:ext>
                <a:ext uri="{C183D7F6-B498-43B3-948B-1728B52AA6E4}">
                  <adec:decorative xmlns:adec="http://schemas.microsoft.com/office/drawing/2017/decorative" val="1"/>
                </a:ext>
              </a:extLst>
            </p:cNvPr>
            <p:cNvSpPr/>
            <p:nvPr userDrawn="1"/>
          </p:nvSpPr>
          <p:spPr>
            <a:xfrm>
              <a:off x="6014701" y="0"/>
              <a:ext cx="6174000" cy="6872927"/>
            </a:xfrm>
            <a:custGeom>
              <a:avLst/>
              <a:gdLst>
                <a:gd name="connsiteX0" fmla="*/ 0 w 2246811"/>
                <a:gd name="connsiteY0" fmla="*/ 0 h 6858000"/>
                <a:gd name="connsiteX1" fmla="*/ 2246811 w 2246811"/>
                <a:gd name="connsiteY1" fmla="*/ 0 h 6858000"/>
                <a:gd name="connsiteX2" fmla="*/ 2246811 w 2246811"/>
                <a:gd name="connsiteY2" fmla="*/ 6858000 h 6858000"/>
                <a:gd name="connsiteX3" fmla="*/ 0 w 2246811"/>
                <a:gd name="connsiteY3" fmla="*/ 6858000 h 6858000"/>
                <a:gd name="connsiteX4" fmla="*/ 0 w 2246811"/>
                <a:gd name="connsiteY4" fmla="*/ 0 h 6858000"/>
                <a:gd name="connsiteX0" fmla="*/ 0 w 2246811"/>
                <a:gd name="connsiteY0" fmla="*/ 0 h 6858000"/>
                <a:gd name="connsiteX1" fmla="*/ 2246811 w 2246811"/>
                <a:gd name="connsiteY1" fmla="*/ 0 h 6858000"/>
                <a:gd name="connsiteX2" fmla="*/ 2246811 w 2246811"/>
                <a:gd name="connsiteY2" fmla="*/ 6858000 h 6858000"/>
                <a:gd name="connsiteX3" fmla="*/ 627017 w 2246811"/>
                <a:gd name="connsiteY3" fmla="*/ 6858000 h 6858000"/>
                <a:gd name="connsiteX4" fmla="*/ 0 w 2246811"/>
                <a:gd name="connsiteY4" fmla="*/ 0 h 6858000"/>
                <a:gd name="connsiteX0" fmla="*/ 0 w 1657542"/>
                <a:gd name="connsiteY0" fmla="*/ 28575 h 6858000"/>
                <a:gd name="connsiteX1" fmla="*/ 1657542 w 1657542"/>
                <a:gd name="connsiteY1" fmla="*/ 0 h 6858000"/>
                <a:gd name="connsiteX2" fmla="*/ 1657542 w 1657542"/>
                <a:gd name="connsiteY2" fmla="*/ 6858000 h 6858000"/>
                <a:gd name="connsiteX3" fmla="*/ 37748 w 1657542"/>
                <a:gd name="connsiteY3" fmla="*/ 6858000 h 6858000"/>
                <a:gd name="connsiteX4" fmla="*/ 0 w 1657542"/>
                <a:gd name="connsiteY4" fmla="*/ 28575 h 6858000"/>
                <a:gd name="connsiteX0" fmla="*/ 717903 w 2375445"/>
                <a:gd name="connsiteY0" fmla="*/ 28575 h 6867525"/>
                <a:gd name="connsiteX1" fmla="*/ 2375445 w 2375445"/>
                <a:gd name="connsiteY1" fmla="*/ 0 h 6867525"/>
                <a:gd name="connsiteX2" fmla="*/ 2375445 w 2375445"/>
                <a:gd name="connsiteY2" fmla="*/ 6858000 h 6867525"/>
                <a:gd name="connsiteX3" fmla="*/ 0 w 2375445"/>
                <a:gd name="connsiteY3" fmla="*/ 6867525 h 6867525"/>
                <a:gd name="connsiteX4" fmla="*/ 717903 w 2375445"/>
                <a:gd name="connsiteY4" fmla="*/ 28575 h 6867525"/>
                <a:gd name="connsiteX0" fmla="*/ 717903 w 2375445"/>
                <a:gd name="connsiteY0" fmla="*/ 0 h 6867525"/>
                <a:gd name="connsiteX1" fmla="*/ 2375445 w 2375445"/>
                <a:gd name="connsiteY1" fmla="*/ 0 h 6867525"/>
                <a:gd name="connsiteX2" fmla="*/ 2375445 w 2375445"/>
                <a:gd name="connsiteY2" fmla="*/ 6858000 h 6867525"/>
                <a:gd name="connsiteX3" fmla="*/ 0 w 2375445"/>
                <a:gd name="connsiteY3" fmla="*/ 6867525 h 6867525"/>
                <a:gd name="connsiteX4" fmla="*/ 717903 w 2375445"/>
                <a:gd name="connsiteY4" fmla="*/ 0 h 6867525"/>
                <a:gd name="connsiteX0" fmla="*/ 717903 w 2375445"/>
                <a:gd name="connsiteY0" fmla="*/ 0 h 6867525"/>
                <a:gd name="connsiteX1" fmla="*/ 2375445 w 2375445"/>
                <a:gd name="connsiteY1" fmla="*/ 0 h 6867525"/>
                <a:gd name="connsiteX2" fmla="*/ 2375445 w 2375445"/>
                <a:gd name="connsiteY2" fmla="*/ 6858000 h 6867525"/>
                <a:gd name="connsiteX3" fmla="*/ 0 w 2375445"/>
                <a:gd name="connsiteY3" fmla="*/ 6867525 h 6867525"/>
                <a:gd name="connsiteX4" fmla="*/ 717903 w 2375445"/>
                <a:gd name="connsiteY4" fmla="*/ 0 h 6867525"/>
                <a:gd name="connsiteX0" fmla="*/ 472365 w 2375445"/>
                <a:gd name="connsiteY0" fmla="*/ 0 h 6886575"/>
                <a:gd name="connsiteX1" fmla="*/ 2375445 w 2375445"/>
                <a:gd name="connsiteY1" fmla="*/ 19050 h 6886575"/>
                <a:gd name="connsiteX2" fmla="*/ 2375445 w 2375445"/>
                <a:gd name="connsiteY2" fmla="*/ 6877050 h 6886575"/>
                <a:gd name="connsiteX3" fmla="*/ 0 w 2375445"/>
                <a:gd name="connsiteY3" fmla="*/ 6886575 h 6886575"/>
                <a:gd name="connsiteX4" fmla="*/ 472365 w 2375445"/>
                <a:gd name="connsiteY4" fmla="*/ 0 h 6886575"/>
                <a:gd name="connsiteX0" fmla="*/ 474991 w 2375445"/>
                <a:gd name="connsiteY0" fmla="*/ 0 h 6872927"/>
                <a:gd name="connsiteX1" fmla="*/ 2375445 w 2375445"/>
                <a:gd name="connsiteY1" fmla="*/ 5402 h 6872927"/>
                <a:gd name="connsiteX2" fmla="*/ 2375445 w 2375445"/>
                <a:gd name="connsiteY2" fmla="*/ 6863402 h 6872927"/>
                <a:gd name="connsiteX3" fmla="*/ 0 w 2375445"/>
                <a:gd name="connsiteY3" fmla="*/ 6872927 h 6872927"/>
                <a:gd name="connsiteX4" fmla="*/ 474991 w 2375445"/>
                <a:gd name="connsiteY4" fmla="*/ 0 h 6872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5445" h="6872927">
                  <a:moveTo>
                    <a:pt x="474991" y="0"/>
                  </a:moveTo>
                  <a:lnTo>
                    <a:pt x="2375445" y="5402"/>
                  </a:lnTo>
                  <a:lnTo>
                    <a:pt x="2375445" y="6863402"/>
                  </a:lnTo>
                  <a:lnTo>
                    <a:pt x="0" y="6872927"/>
                  </a:lnTo>
                  <a:lnTo>
                    <a:pt x="474991" y="0"/>
                  </a:lnTo>
                  <a:close/>
                </a:path>
              </a:pathLst>
            </a:custGeom>
            <a:gradFill>
              <a:gsLst>
                <a:gs pos="27000">
                  <a:schemeClr val="tx2"/>
                </a:gs>
                <a:gs pos="100000">
                  <a:schemeClr val="accent1"/>
                </a:gs>
              </a:gsLst>
              <a:lin ang="0" scaled="0"/>
            </a:gradFill>
            <a:ln>
              <a:gradFill flip="none" rotWithShape="1">
                <a:gsLst>
                  <a:gs pos="27000">
                    <a:schemeClr val="tx2"/>
                  </a:gs>
                  <a:gs pos="100000">
                    <a:schemeClr val="accent1"/>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pic>
          <p:nvPicPr>
            <p:cNvPr id="14" name="Picture 3">
              <a:extLst>
                <a:ext uri="{FF2B5EF4-FFF2-40B4-BE49-F238E27FC236}">
                  <a16:creationId xmlns:a16="http://schemas.microsoft.com/office/drawing/2014/main" id="{66BB957A-A95B-0424-ED14-DE7325DA5344}"/>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77462" y="292735"/>
              <a:ext cx="1833562" cy="1571625"/>
            </a:xfrm>
            <a:prstGeom prst="rect">
              <a:avLst/>
            </a:prstGeom>
          </p:spPr>
        </p:pic>
      </p:grpSp>
    </p:spTree>
    <p:extLst>
      <p:ext uri="{BB962C8B-B14F-4D97-AF65-F5344CB8AC3E}">
        <p14:creationId xmlns:p14="http://schemas.microsoft.com/office/powerpoint/2010/main" val="1318576461"/>
      </p:ext>
    </p:extLst>
  </p:cSld>
  <p:clrMapOvr>
    <a:masterClrMapping/>
  </p:clrMapOvr>
  <p:hf hdr="0"/>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levea_varipalkki_teksti_vihrea" preserve="1" userDrawn="1">
  <p:cSld name="levea_varipalkki_teksti_vihrea">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4998823" cy="1325563"/>
          </a:xfrm>
        </p:spPr>
        <p:txBody>
          <a:bodyPr>
            <a:normAutofit/>
          </a:bodyPr>
          <a:lstStyle>
            <a:lvl1pPr>
              <a:defRPr sz="3200" b="1" i="0" baseline="0">
                <a:latin typeface="+mj-lt"/>
                <a:ea typeface="Tahoma" panose="020B0604030504040204" pitchFamily="34" charset="0"/>
                <a:cs typeface="Tahoma" panose="020B0604030504040204" pitchFamily="34" charset="0"/>
              </a:defRPr>
            </a:lvl1pPr>
          </a:lstStyle>
          <a:p>
            <a:r>
              <a:rPr lang="fi-FI"/>
              <a:t>Muokkaa ots. perustyyl. napsautt.</a:t>
            </a:r>
            <a:endParaRPr lang="en-US" dirty="0"/>
          </a:p>
        </p:txBody>
      </p:sp>
      <p:sp>
        <p:nvSpPr>
          <p:cNvPr id="5" name="Tekstin paikkamerkki 4">
            <a:extLst>
              <a:ext uri="{FF2B5EF4-FFF2-40B4-BE49-F238E27FC236}">
                <a16:creationId xmlns:a16="http://schemas.microsoft.com/office/drawing/2014/main" id="{F289C589-D0B7-CF7C-D481-B7C91F6295E3}"/>
              </a:ext>
            </a:extLst>
          </p:cNvPr>
          <p:cNvSpPr>
            <a:spLocks noGrp="1"/>
          </p:cNvSpPr>
          <p:nvPr>
            <p:ph type="body" sz="quarter" idx="18"/>
          </p:nvPr>
        </p:nvSpPr>
        <p:spPr>
          <a:xfrm>
            <a:off x="838198" y="1813968"/>
            <a:ext cx="4998825" cy="41616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8" name="Dian numeron paikkamerkki 7"/>
          <p:cNvSpPr>
            <a:spLocks noGrp="1"/>
          </p:cNvSpPr>
          <p:nvPr>
            <p:ph type="sldNum" sz="quarter" idx="17"/>
          </p:nvPr>
        </p:nvSpPr>
        <p:spPr/>
        <p:txBody>
          <a:bodyPr/>
          <a:lstStyle>
            <a:lvl1pPr>
              <a:defRPr>
                <a:solidFill>
                  <a:srgbClr val="898989"/>
                </a:solidFill>
              </a:defRPr>
            </a:lvl1pPr>
          </a:lstStyle>
          <a:p>
            <a:fld id="{6BD4A0EF-951A-4343-A672-F31B58E6828E}" type="slidenum">
              <a:rPr lang="en-US" smtClean="0"/>
              <a:pPr/>
              <a:t>‹#›</a:t>
            </a:fld>
            <a:endParaRPr lang="en-US" dirty="0"/>
          </a:p>
        </p:txBody>
      </p:sp>
      <p:grpSp>
        <p:nvGrpSpPr>
          <p:cNvPr id="7" name="Ryhmä 6">
            <a:extLst>
              <a:ext uri="{FF2B5EF4-FFF2-40B4-BE49-F238E27FC236}">
                <a16:creationId xmlns:a16="http://schemas.microsoft.com/office/drawing/2014/main" id="{591FEF7D-CAD8-A887-CD45-EA3B051F053E}"/>
              </a:ext>
              <a:ext uri="{C183D7F6-B498-43B3-948B-1728B52AA6E4}">
                <adec:decorative xmlns:adec="http://schemas.microsoft.com/office/drawing/2017/decorative" val="1"/>
              </a:ext>
            </a:extLst>
          </p:cNvPr>
          <p:cNvGrpSpPr/>
          <p:nvPr userDrawn="1"/>
        </p:nvGrpSpPr>
        <p:grpSpPr>
          <a:xfrm>
            <a:off x="6024226" y="0"/>
            <a:ext cx="6174000" cy="6872927"/>
            <a:chOff x="6024226" y="0"/>
            <a:chExt cx="6174000" cy="6872927"/>
          </a:xfrm>
        </p:grpSpPr>
        <p:sp>
          <p:nvSpPr>
            <p:cNvPr id="9" name="Suorakulmio 8" descr="Logo&#10;&#10;Description automatically generated">
              <a:extLst>
                <a:ext uri="{FF2B5EF4-FFF2-40B4-BE49-F238E27FC236}">
                  <a16:creationId xmlns:a16="http://schemas.microsoft.com/office/drawing/2014/main" id="{9B5879DD-5458-8E90-5B78-B61A4B3E2A3B}"/>
                </a:ext>
                <a:ext uri="{C183D7F6-B498-43B3-948B-1728B52AA6E4}">
                  <adec:decorative xmlns:adec="http://schemas.microsoft.com/office/drawing/2017/decorative" val="1"/>
                </a:ext>
              </a:extLst>
            </p:cNvPr>
            <p:cNvSpPr/>
            <p:nvPr userDrawn="1"/>
          </p:nvSpPr>
          <p:spPr>
            <a:xfrm>
              <a:off x="6024226" y="0"/>
              <a:ext cx="6174000" cy="6872927"/>
            </a:xfrm>
            <a:custGeom>
              <a:avLst/>
              <a:gdLst>
                <a:gd name="connsiteX0" fmla="*/ 0 w 2246811"/>
                <a:gd name="connsiteY0" fmla="*/ 0 h 6858000"/>
                <a:gd name="connsiteX1" fmla="*/ 2246811 w 2246811"/>
                <a:gd name="connsiteY1" fmla="*/ 0 h 6858000"/>
                <a:gd name="connsiteX2" fmla="*/ 2246811 w 2246811"/>
                <a:gd name="connsiteY2" fmla="*/ 6858000 h 6858000"/>
                <a:gd name="connsiteX3" fmla="*/ 0 w 2246811"/>
                <a:gd name="connsiteY3" fmla="*/ 6858000 h 6858000"/>
                <a:gd name="connsiteX4" fmla="*/ 0 w 2246811"/>
                <a:gd name="connsiteY4" fmla="*/ 0 h 6858000"/>
                <a:gd name="connsiteX0" fmla="*/ 0 w 2246811"/>
                <a:gd name="connsiteY0" fmla="*/ 0 h 6858000"/>
                <a:gd name="connsiteX1" fmla="*/ 2246811 w 2246811"/>
                <a:gd name="connsiteY1" fmla="*/ 0 h 6858000"/>
                <a:gd name="connsiteX2" fmla="*/ 2246811 w 2246811"/>
                <a:gd name="connsiteY2" fmla="*/ 6858000 h 6858000"/>
                <a:gd name="connsiteX3" fmla="*/ 627017 w 2246811"/>
                <a:gd name="connsiteY3" fmla="*/ 6858000 h 6858000"/>
                <a:gd name="connsiteX4" fmla="*/ 0 w 2246811"/>
                <a:gd name="connsiteY4" fmla="*/ 0 h 6858000"/>
                <a:gd name="connsiteX0" fmla="*/ 0 w 1657542"/>
                <a:gd name="connsiteY0" fmla="*/ 28575 h 6858000"/>
                <a:gd name="connsiteX1" fmla="*/ 1657542 w 1657542"/>
                <a:gd name="connsiteY1" fmla="*/ 0 h 6858000"/>
                <a:gd name="connsiteX2" fmla="*/ 1657542 w 1657542"/>
                <a:gd name="connsiteY2" fmla="*/ 6858000 h 6858000"/>
                <a:gd name="connsiteX3" fmla="*/ 37748 w 1657542"/>
                <a:gd name="connsiteY3" fmla="*/ 6858000 h 6858000"/>
                <a:gd name="connsiteX4" fmla="*/ 0 w 1657542"/>
                <a:gd name="connsiteY4" fmla="*/ 28575 h 6858000"/>
                <a:gd name="connsiteX0" fmla="*/ 717903 w 2375445"/>
                <a:gd name="connsiteY0" fmla="*/ 28575 h 6867525"/>
                <a:gd name="connsiteX1" fmla="*/ 2375445 w 2375445"/>
                <a:gd name="connsiteY1" fmla="*/ 0 h 6867525"/>
                <a:gd name="connsiteX2" fmla="*/ 2375445 w 2375445"/>
                <a:gd name="connsiteY2" fmla="*/ 6858000 h 6867525"/>
                <a:gd name="connsiteX3" fmla="*/ 0 w 2375445"/>
                <a:gd name="connsiteY3" fmla="*/ 6867525 h 6867525"/>
                <a:gd name="connsiteX4" fmla="*/ 717903 w 2375445"/>
                <a:gd name="connsiteY4" fmla="*/ 28575 h 6867525"/>
                <a:gd name="connsiteX0" fmla="*/ 717903 w 2375445"/>
                <a:gd name="connsiteY0" fmla="*/ 0 h 6867525"/>
                <a:gd name="connsiteX1" fmla="*/ 2375445 w 2375445"/>
                <a:gd name="connsiteY1" fmla="*/ 0 h 6867525"/>
                <a:gd name="connsiteX2" fmla="*/ 2375445 w 2375445"/>
                <a:gd name="connsiteY2" fmla="*/ 6858000 h 6867525"/>
                <a:gd name="connsiteX3" fmla="*/ 0 w 2375445"/>
                <a:gd name="connsiteY3" fmla="*/ 6867525 h 6867525"/>
                <a:gd name="connsiteX4" fmla="*/ 717903 w 2375445"/>
                <a:gd name="connsiteY4" fmla="*/ 0 h 6867525"/>
                <a:gd name="connsiteX0" fmla="*/ 717903 w 2375445"/>
                <a:gd name="connsiteY0" fmla="*/ 0 h 6867525"/>
                <a:gd name="connsiteX1" fmla="*/ 2375445 w 2375445"/>
                <a:gd name="connsiteY1" fmla="*/ 0 h 6867525"/>
                <a:gd name="connsiteX2" fmla="*/ 2375445 w 2375445"/>
                <a:gd name="connsiteY2" fmla="*/ 6858000 h 6867525"/>
                <a:gd name="connsiteX3" fmla="*/ 0 w 2375445"/>
                <a:gd name="connsiteY3" fmla="*/ 6867525 h 6867525"/>
                <a:gd name="connsiteX4" fmla="*/ 717903 w 2375445"/>
                <a:gd name="connsiteY4" fmla="*/ 0 h 6867525"/>
                <a:gd name="connsiteX0" fmla="*/ 472365 w 2375445"/>
                <a:gd name="connsiteY0" fmla="*/ 0 h 6886575"/>
                <a:gd name="connsiteX1" fmla="*/ 2375445 w 2375445"/>
                <a:gd name="connsiteY1" fmla="*/ 19050 h 6886575"/>
                <a:gd name="connsiteX2" fmla="*/ 2375445 w 2375445"/>
                <a:gd name="connsiteY2" fmla="*/ 6877050 h 6886575"/>
                <a:gd name="connsiteX3" fmla="*/ 0 w 2375445"/>
                <a:gd name="connsiteY3" fmla="*/ 6886575 h 6886575"/>
                <a:gd name="connsiteX4" fmla="*/ 472365 w 2375445"/>
                <a:gd name="connsiteY4" fmla="*/ 0 h 6886575"/>
                <a:gd name="connsiteX0" fmla="*/ 474991 w 2375445"/>
                <a:gd name="connsiteY0" fmla="*/ 0 h 6872927"/>
                <a:gd name="connsiteX1" fmla="*/ 2375445 w 2375445"/>
                <a:gd name="connsiteY1" fmla="*/ 5402 h 6872927"/>
                <a:gd name="connsiteX2" fmla="*/ 2375445 w 2375445"/>
                <a:gd name="connsiteY2" fmla="*/ 6863402 h 6872927"/>
                <a:gd name="connsiteX3" fmla="*/ 0 w 2375445"/>
                <a:gd name="connsiteY3" fmla="*/ 6872927 h 6872927"/>
                <a:gd name="connsiteX4" fmla="*/ 474991 w 2375445"/>
                <a:gd name="connsiteY4" fmla="*/ 0 h 6872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5445" h="6872927">
                  <a:moveTo>
                    <a:pt x="474991" y="0"/>
                  </a:moveTo>
                  <a:lnTo>
                    <a:pt x="2375445" y="5402"/>
                  </a:lnTo>
                  <a:lnTo>
                    <a:pt x="2375445" y="6863402"/>
                  </a:lnTo>
                  <a:lnTo>
                    <a:pt x="0" y="6872927"/>
                  </a:lnTo>
                  <a:lnTo>
                    <a:pt x="474991" y="0"/>
                  </a:lnTo>
                  <a:close/>
                </a:path>
              </a:pathLst>
            </a:custGeom>
            <a:gradFill>
              <a:gsLst>
                <a:gs pos="0">
                  <a:schemeClr val="accent4"/>
                </a:gs>
                <a:gs pos="100000">
                  <a:schemeClr val="bg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pic>
          <p:nvPicPr>
            <p:cNvPr id="14" name="Picture 3">
              <a:extLst>
                <a:ext uri="{FF2B5EF4-FFF2-40B4-BE49-F238E27FC236}">
                  <a16:creationId xmlns:a16="http://schemas.microsoft.com/office/drawing/2014/main" id="{66BB957A-A95B-0424-ED14-DE7325DA5344}"/>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77462" y="292735"/>
              <a:ext cx="1833562" cy="1571625"/>
            </a:xfrm>
            <a:prstGeom prst="rect">
              <a:avLst/>
            </a:prstGeom>
          </p:spPr>
        </p:pic>
      </p:grpSp>
    </p:spTree>
    <p:extLst>
      <p:ext uri="{BB962C8B-B14F-4D97-AF65-F5344CB8AC3E}">
        <p14:creationId xmlns:p14="http://schemas.microsoft.com/office/powerpoint/2010/main" val="1697836350"/>
      </p:ext>
    </p:extLst>
  </p:cSld>
  <p:clrMapOvr>
    <a:masterClrMapping/>
  </p:clrMapOvr>
  <p:hf hdr="0"/>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levea_varipalkki_teksti_pinkki" preserve="1" userDrawn="1">
  <p:cSld name="levea_varipalkki_teksti_pinkki">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4998823" cy="1325563"/>
          </a:xfrm>
        </p:spPr>
        <p:txBody>
          <a:bodyPr>
            <a:normAutofit/>
          </a:bodyPr>
          <a:lstStyle>
            <a:lvl1pPr>
              <a:defRPr sz="3200" b="1" i="0" baseline="0">
                <a:latin typeface="+mj-lt"/>
                <a:ea typeface="Tahoma" panose="020B0604030504040204" pitchFamily="34" charset="0"/>
                <a:cs typeface="Tahoma" panose="020B0604030504040204" pitchFamily="34" charset="0"/>
              </a:defRPr>
            </a:lvl1pPr>
          </a:lstStyle>
          <a:p>
            <a:r>
              <a:rPr lang="fi-FI"/>
              <a:t>Muokkaa ots. perustyyl. napsautt.</a:t>
            </a:r>
            <a:endParaRPr lang="en-US" dirty="0"/>
          </a:p>
        </p:txBody>
      </p:sp>
      <p:sp>
        <p:nvSpPr>
          <p:cNvPr id="5" name="Tekstin paikkamerkki 4">
            <a:extLst>
              <a:ext uri="{FF2B5EF4-FFF2-40B4-BE49-F238E27FC236}">
                <a16:creationId xmlns:a16="http://schemas.microsoft.com/office/drawing/2014/main" id="{F289C589-D0B7-CF7C-D481-B7C91F6295E3}"/>
              </a:ext>
            </a:extLst>
          </p:cNvPr>
          <p:cNvSpPr>
            <a:spLocks noGrp="1"/>
          </p:cNvSpPr>
          <p:nvPr>
            <p:ph type="body" sz="quarter" idx="18"/>
          </p:nvPr>
        </p:nvSpPr>
        <p:spPr>
          <a:xfrm>
            <a:off x="838198" y="1813968"/>
            <a:ext cx="4998825" cy="41616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8" name="Dian numeron paikkamerkki 7"/>
          <p:cNvSpPr>
            <a:spLocks noGrp="1"/>
          </p:cNvSpPr>
          <p:nvPr>
            <p:ph type="sldNum" sz="quarter" idx="17"/>
          </p:nvPr>
        </p:nvSpPr>
        <p:spPr/>
        <p:txBody>
          <a:bodyPr/>
          <a:lstStyle>
            <a:lvl1pPr>
              <a:defRPr>
                <a:solidFill>
                  <a:srgbClr val="898989"/>
                </a:solidFill>
              </a:defRPr>
            </a:lvl1pPr>
          </a:lstStyle>
          <a:p>
            <a:fld id="{6BD4A0EF-951A-4343-A672-F31B58E6828E}" type="slidenum">
              <a:rPr lang="en-US" smtClean="0"/>
              <a:pPr/>
              <a:t>‹#›</a:t>
            </a:fld>
            <a:endParaRPr lang="en-US" dirty="0"/>
          </a:p>
        </p:txBody>
      </p:sp>
      <p:grpSp>
        <p:nvGrpSpPr>
          <p:cNvPr id="3" name="Ryhmä 2">
            <a:extLst>
              <a:ext uri="{FF2B5EF4-FFF2-40B4-BE49-F238E27FC236}">
                <a16:creationId xmlns:a16="http://schemas.microsoft.com/office/drawing/2014/main" id="{0FF513F4-A0EE-7D01-E70F-9949F2BAC684}"/>
              </a:ext>
            </a:extLst>
          </p:cNvPr>
          <p:cNvGrpSpPr/>
          <p:nvPr userDrawn="1"/>
        </p:nvGrpSpPr>
        <p:grpSpPr>
          <a:xfrm>
            <a:off x="6024226" y="0"/>
            <a:ext cx="6174000" cy="6872927"/>
            <a:chOff x="6024226" y="0"/>
            <a:chExt cx="6174000" cy="6872927"/>
          </a:xfrm>
        </p:grpSpPr>
        <p:sp>
          <p:nvSpPr>
            <p:cNvPr id="9" name="Suorakulmio 8">
              <a:extLst>
                <a:ext uri="{FF2B5EF4-FFF2-40B4-BE49-F238E27FC236}">
                  <a16:creationId xmlns:a16="http://schemas.microsoft.com/office/drawing/2014/main" id="{9B5879DD-5458-8E90-5B78-B61A4B3E2A3B}"/>
                </a:ext>
                <a:ext uri="{C183D7F6-B498-43B3-948B-1728B52AA6E4}">
                  <adec:decorative xmlns:adec="http://schemas.microsoft.com/office/drawing/2017/decorative" val="1"/>
                </a:ext>
              </a:extLst>
            </p:cNvPr>
            <p:cNvSpPr/>
            <p:nvPr userDrawn="1"/>
          </p:nvSpPr>
          <p:spPr>
            <a:xfrm>
              <a:off x="6024226" y="0"/>
              <a:ext cx="6174000" cy="6872927"/>
            </a:xfrm>
            <a:custGeom>
              <a:avLst/>
              <a:gdLst>
                <a:gd name="connsiteX0" fmla="*/ 0 w 2246811"/>
                <a:gd name="connsiteY0" fmla="*/ 0 h 6858000"/>
                <a:gd name="connsiteX1" fmla="*/ 2246811 w 2246811"/>
                <a:gd name="connsiteY1" fmla="*/ 0 h 6858000"/>
                <a:gd name="connsiteX2" fmla="*/ 2246811 w 2246811"/>
                <a:gd name="connsiteY2" fmla="*/ 6858000 h 6858000"/>
                <a:gd name="connsiteX3" fmla="*/ 0 w 2246811"/>
                <a:gd name="connsiteY3" fmla="*/ 6858000 h 6858000"/>
                <a:gd name="connsiteX4" fmla="*/ 0 w 2246811"/>
                <a:gd name="connsiteY4" fmla="*/ 0 h 6858000"/>
                <a:gd name="connsiteX0" fmla="*/ 0 w 2246811"/>
                <a:gd name="connsiteY0" fmla="*/ 0 h 6858000"/>
                <a:gd name="connsiteX1" fmla="*/ 2246811 w 2246811"/>
                <a:gd name="connsiteY1" fmla="*/ 0 h 6858000"/>
                <a:gd name="connsiteX2" fmla="*/ 2246811 w 2246811"/>
                <a:gd name="connsiteY2" fmla="*/ 6858000 h 6858000"/>
                <a:gd name="connsiteX3" fmla="*/ 627017 w 2246811"/>
                <a:gd name="connsiteY3" fmla="*/ 6858000 h 6858000"/>
                <a:gd name="connsiteX4" fmla="*/ 0 w 2246811"/>
                <a:gd name="connsiteY4" fmla="*/ 0 h 6858000"/>
                <a:gd name="connsiteX0" fmla="*/ 0 w 1657542"/>
                <a:gd name="connsiteY0" fmla="*/ 28575 h 6858000"/>
                <a:gd name="connsiteX1" fmla="*/ 1657542 w 1657542"/>
                <a:gd name="connsiteY1" fmla="*/ 0 h 6858000"/>
                <a:gd name="connsiteX2" fmla="*/ 1657542 w 1657542"/>
                <a:gd name="connsiteY2" fmla="*/ 6858000 h 6858000"/>
                <a:gd name="connsiteX3" fmla="*/ 37748 w 1657542"/>
                <a:gd name="connsiteY3" fmla="*/ 6858000 h 6858000"/>
                <a:gd name="connsiteX4" fmla="*/ 0 w 1657542"/>
                <a:gd name="connsiteY4" fmla="*/ 28575 h 6858000"/>
                <a:gd name="connsiteX0" fmla="*/ 717903 w 2375445"/>
                <a:gd name="connsiteY0" fmla="*/ 28575 h 6867525"/>
                <a:gd name="connsiteX1" fmla="*/ 2375445 w 2375445"/>
                <a:gd name="connsiteY1" fmla="*/ 0 h 6867525"/>
                <a:gd name="connsiteX2" fmla="*/ 2375445 w 2375445"/>
                <a:gd name="connsiteY2" fmla="*/ 6858000 h 6867525"/>
                <a:gd name="connsiteX3" fmla="*/ 0 w 2375445"/>
                <a:gd name="connsiteY3" fmla="*/ 6867525 h 6867525"/>
                <a:gd name="connsiteX4" fmla="*/ 717903 w 2375445"/>
                <a:gd name="connsiteY4" fmla="*/ 28575 h 6867525"/>
                <a:gd name="connsiteX0" fmla="*/ 717903 w 2375445"/>
                <a:gd name="connsiteY0" fmla="*/ 0 h 6867525"/>
                <a:gd name="connsiteX1" fmla="*/ 2375445 w 2375445"/>
                <a:gd name="connsiteY1" fmla="*/ 0 h 6867525"/>
                <a:gd name="connsiteX2" fmla="*/ 2375445 w 2375445"/>
                <a:gd name="connsiteY2" fmla="*/ 6858000 h 6867525"/>
                <a:gd name="connsiteX3" fmla="*/ 0 w 2375445"/>
                <a:gd name="connsiteY3" fmla="*/ 6867525 h 6867525"/>
                <a:gd name="connsiteX4" fmla="*/ 717903 w 2375445"/>
                <a:gd name="connsiteY4" fmla="*/ 0 h 6867525"/>
                <a:gd name="connsiteX0" fmla="*/ 717903 w 2375445"/>
                <a:gd name="connsiteY0" fmla="*/ 0 h 6867525"/>
                <a:gd name="connsiteX1" fmla="*/ 2375445 w 2375445"/>
                <a:gd name="connsiteY1" fmla="*/ 0 h 6867525"/>
                <a:gd name="connsiteX2" fmla="*/ 2375445 w 2375445"/>
                <a:gd name="connsiteY2" fmla="*/ 6858000 h 6867525"/>
                <a:gd name="connsiteX3" fmla="*/ 0 w 2375445"/>
                <a:gd name="connsiteY3" fmla="*/ 6867525 h 6867525"/>
                <a:gd name="connsiteX4" fmla="*/ 717903 w 2375445"/>
                <a:gd name="connsiteY4" fmla="*/ 0 h 6867525"/>
                <a:gd name="connsiteX0" fmla="*/ 472365 w 2375445"/>
                <a:gd name="connsiteY0" fmla="*/ 0 h 6886575"/>
                <a:gd name="connsiteX1" fmla="*/ 2375445 w 2375445"/>
                <a:gd name="connsiteY1" fmla="*/ 19050 h 6886575"/>
                <a:gd name="connsiteX2" fmla="*/ 2375445 w 2375445"/>
                <a:gd name="connsiteY2" fmla="*/ 6877050 h 6886575"/>
                <a:gd name="connsiteX3" fmla="*/ 0 w 2375445"/>
                <a:gd name="connsiteY3" fmla="*/ 6886575 h 6886575"/>
                <a:gd name="connsiteX4" fmla="*/ 472365 w 2375445"/>
                <a:gd name="connsiteY4" fmla="*/ 0 h 6886575"/>
                <a:gd name="connsiteX0" fmla="*/ 474991 w 2375445"/>
                <a:gd name="connsiteY0" fmla="*/ 0 h 6872927"/>
                <a:gd name="connsiteX1" fmla="*/ 2375445 w 2375445"/>
                <a:gd name="connsiteY1" fmla="*/ 5402 h 6872927"/>
                <a:gd name="connsiteX2" fmla="*/ 2375445 w 2375445"/>
                <a:gd name="connsiteY2" fmla="*/ 6863402 h 6872927"/>
                <a:gd name="connsiteX3" fmla="*/ 0 w 2375445"/>
                <a:gd name="connsiteY3" fmla="*/ 6872927 h 6872927"/>
                <a:gd name="connsiteX4" fmla="*/ 474991 w 2375445"/>
                <a:gd name="connsiteY4" fmla="*/ 0 h 6872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5445" h="6872927">
                  <a:moveTo>
                    <a:pt x="474991" y="0"/>
                  </a:moveTo>
                  <a:lnTo>
                    <a:pt x="2375445" y="5402"/>
                  </a:lnTo>
                  <a:lnTo>
                    <a:pt x="2375445" y="6863402"/>
                  </a:lnTo>
                  <a:lnTo>
                    <a:pt x="0" y="6872927"/>
                  </a:lnTo>
                  <a:lnTo>
                    <a:pt x="474991" y="0"/>
                  </a:lnTo>
                  <a:close/>
                </a:path>
              </a:pathLst>
            </a:custGeom>
            <a:gradFill>
              <a:gsLst>
                <a:gs pos="0">
                  <a:schemeClr val="accent5"/>
                </a:gs>
                <a:gs pos="100000">
                  <a:schemeClr val="accent5">
                    <a:alpha val="63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pic>
          <p:nvPicPr>
            <p:cNvPr id="14" name="Picture 3">
              <a:extLst>
                <a:ext uri="{FF2B5EF4-FFF2-40B4-BE49-F238E27FC236}">
                  <a16:creationId xmlns:a16="http://schemas.microsoft.com/office/drawing/2014/main" id="{66BB957A-A95B-0424-ED14-DE7325DA5344}"/>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77462" y="292735"/>
              <a:ext cx="1833562" cy="1571625"/>
            </a:xfrm>
            <a:prstGeom prst="rect">
              <a:avLst/>
            </a:prstGeom>
          </p:spPr>
        </p:pic>
      </p:grpSp>
    </p:spTree>
    <p:extLst>
      <p:ext uri="{BB962C8B-B14F-4D97-AF65-F5344CB8AC3E}">
        <p14:creationId xmlns:p14="http://schemas.microsoft.com/office/powerpoint/2010/main" val="901605374"/>
      </p:ext>
    </p:extLst>
  </p:cSld>
  <p:clrMapOvr>
    <a:masterClrMapping/>
  </p:clrMapOvr>
  <p:hf hdr="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opetusdia">
    <p:spTree>
      <p:nvGrpSpPr>
        <p:cNvPr id="1" name=""/>
        <p:cNvGrpSpPr/>
        <p:nvPr/>
      </p:nvGrpSpPr>
      <p:grpSpPr>
        <a:xfrm>
          <a:off x="0" y="0"/>
          <a:ext cx="0" cy="0"/>
          <a:chOff x="0" y="0"/>
          <a:chExt cx="0" cy="0"/>
        </a:xfrm>
      </p:grpSpPr>
      <p:pic>
        <p:nvPicPr>
          <p:cNvPr id="6" name="Picture 5" descr="Esityksen loppudia">
            <a:extLst>
              <a:ext uri="{FF2B5EF4-FFF2-40B4-BE49-F238E27FC236}">
                <a16:creationId xmlns:a16="http://schemas.microsoft.com/office/drawing/2014/main" id="{8011D531-C477-E90E-BB81-1C49976BFEA9}"/>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63573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tsikkodia2" preserve="1" userDrawn="1">
  <p:cSld name="otsikkodia2">
    <p:spTree>
      <p:nvGrpSpPr>
        <p:cNvPr id="1" name=""/>
        <p:cNvGrpSpPr/>
        <p:nvPr/>
      </p:nvGrpSpPr>
      <p:grpSpPr>
        <a:xfrm>
          <a:off x="0" y="0"/>
          <a:ext cx="0" cy="0"/>
          <a:chOff x="0" y="0"/>
          <a:chExt cx="0" cy="0"/>
        </a:xfrm>
      </p:grpSpPr>
      <p:sp>
        <p:nvSpPr>
          <p:cNvPr id="16" name="Otsikko 1">
            <a:extLst>
              <a:ext uri="{FF2B5EF4-FFF2-40B4-BE49-F238E27FC236}">
                <a16:creationId xmlns:a16="http://schemas.microsoft.com/office/drawing/2014/main" id="{DFC2DB4D-F6F1-70BF-17DD-1AA29EFBCE57}"/>
              </a:ext>
            </a:extLst>
          </p:cNvPr>
          <p:cNvSpPr>
            <a:spLocks noGrp="1"/>
          </p:cNvSpPr>
          <p:nvPr>
            <p:ph type="ctrTitle"/>
          </p:nvPr>
        </p:nvSpPr>
        <p:spPr>
          <a:xfrm>
            <a:off x="838800" y="457200"/>
            <a:ext cx="5198400" cy="1602000"/>
          </a:xfrm>
        </p:spPr>
        <p:txBody>
          <a:bodyPr anchor="ctr">
            <a:normAutofit/>
          </a:bodyPr>
          <a:lstStyle>
            <a:lvl1pPr algn="l">
              <a:defRPr sz="3200" b="1">
                <a:latin typeface="+mj-lt"/>
              </a:defRPr>
            </a:lvl1pPr>
          </a:lstStyle>
          <a:p>
            <a:r>
              <a:rPr lang="fi-FI"/>
              <a:t>Muokkaa ots. perustyyl. napsautt.</a:t>
            </a:r>
            <a:endParaRPr lang="fi-FI" dirty="0"/>
          </a:p>
        </p:txBody>
      </p:sp>
      <p:sp>
        <p:nvSpPr>
          <p:cNvPr id="17" name="Alaotsikko 2">
            <a:extLst>
              <a:ext uri="{FF2B5EF4-FFF2-40B4-BE49-F238E27FC236}">
                <a16:creationId xmlns:a16="http://schemas.microsoft.com/office/drawing/2014/main" id="{6F168DCC-AB8D-D777-5744-5D09315B00DB}"/>
              </a:ext>
            </a:extLst>
          </p:cNvPr>
          <p:cNvSpPr>
            <a:spLocks noGrp="1"/>
          </p:cNvSpPr>
          <p:nvPr>
            <p:ph type="subTitle" idx="1"/>
          </p:nvPr>
        </p:nvSpPr>
        <p:spPr>
          <a:xfrm>
            <a:off x="838800" y="2059200"/>
            <a:ext cx="3931200" cy="986400"/>
          </a:xfrm>
        </p:spPr>
        <p:txBody>
          <a:bodyPr>
            <a:normAutofit/>
          </a:bodyPr>
          <a:lstStyle>
            <a:lvl1pPr marL="0" indent="0" algn="l">
              <a:buNone/>
              <a:defRPr sz="20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34" name="Footer Placeholder 8">
            <a:extLst>
              <a:ext uri="{FF2B5EF4-FFF2-40B4-BE49-F238E27FC236}">
                <a16:creationId xmlns:a16="http://schemas.microsoft.com/office/drawing/2014/main" id="{3CAC7758-6477-FDA0-A312-E39FBF533C9C}"/>
              </a:ext>
            </a:extLst>
          </p:cNvPr>
          <p:cNvSpPr>
            <a:spLocks noGrp="1"/>
          </p:cNvSpPr>
          <p:nvPr>
            <p:ph type="ftr" sz="quarter" idx="15"/>
          </p:nvPr>
        </p:nvSpPr>
        <p:spPr>
          <a:xfrm>
            <a:off x="928800" y="3096000"/>
            <a:ext cx="2160000" cy="216000"/>
          </a:xfrm>
        </p:spPr>
        <p:txBody>
          <a:bodyPr vert="horz" lIns="0" tIns="0" rIns="0" bIns="0" rtlCol="0" anchor="t" anchorCtr="0"/>
          <a:lstStyle>
            <a:lvl1pPr>
              <a:defRPr lang="en-US" sz="1400" smtClean="0"/>
            </a:lvl1pPr>
          </a:lstStyle>
          <a:p>
            <a:r>
              <a:rPr lang="fi-FI" dirty="0"/>
              <a:t>Ossi Saarinen</a:t>
            </a:r>
          </a:p>
        </p:txBody>
      </p:sp>
      <p:sp>
        <p:nvSpPr>
          <p:cNvPr id="22" name="duser_1">
            <a:extLst>
              <a:ext uri="{FF2B5EF4-FFF2-40B4-BE49-F238E27FC236}">
                <a16:creationId xmlns:a16="http://schemas.microsoft.com/office/drawing/2014/main" id="{96E05E4F-2793-6EFA-B9DE-D89A4CA0AA36}"/>
              </a:ext>
            </a:extLst>
          </p:cNvPr>
          <p:cNvSpPr txBox="1">
            <a:spLocks/>
          </p:cNvSpPr>
          <p:nvPr userDrawn="1"/>
        </p:nvSpPr>
        <p:spPr>
          <a:xfrm>
            <a:off x="928799" y="3420000"/>
            <a:ext cx="2160000" cy="232919"/>
          </a:xfrm>
          <a:prstGeom prst="rect">
            <a:avLst/>
          </a:prstGeom>
        </p:spPr>
        <p:txBody>
          <a:bodyPr vert="horz" lIns="0" tIns="0" rIns="0" bIns="0" rtlCol="0" anchor="t" anchorCtr="0"/>
          <a:lstStyle>
            <a:defPPr>
              <a:defRPr lang="fi-FI"/>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p>
        </p:txBody>
      </p:sp>
      <p:sp>
        <p:nvSpPr>
          <p:cNvPr id="23" name="duser_2">
            <a:extLst>
              <a:ext uri="{FF2B5EF4-FFF2-40B4-BE49-F238E27FC236}">
                <a16:creationId xmlns:a16="http://schemas.microsoft.com/office/drawing/2014/main" id="{98E864E4-8ADA-E257-0001-5B72FE7C0F82}"/>
              </a:ext>
            </a:extLst>
          </p:cNvPr>
          <p:cNvSpPr txBox="1">
            <a:spLocks/>
          </p:cNvSpPr>
          <p:nvPr userDrawn="1"/>
        </p:nvSpPr>
        <p:spPr>
          <a:xfrm>
            <a:off x="3239999" y="3096000"/>
            <a:ext cx="2160000" cy="232919"/>
          </a:xfrm>
          <a:prstGeom prst="rect">
            <a:avLst/>
          </a:prstGeom>
        </p:spPr>
        <p:txBody>
          <a:bodyPr vert="horz" lIns="0" tIns="0" rIns="0" bIns="0" rtlCol="0" anchor="t" anchorCtr="0"/>
          <a:lstStyle>
            <a:defPPr>
              <a:defRPr lang="fi-FI"/>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p>
        </p:txBody>
      </p:sp>
      <p:sp>
        <p:nvSpPr>
          <p:cNvPr id="33" name="duser_3">
            <a:extLst>
              <a:ext uri="{FF2B5EF4-FFF2-40B4-BE49-F238E27FC236}">
                <a16:creationId xmlns:a16="http://schemas.microsoft.com/office/drawing/2014/main" id="{909C2D96-06D0-78D4-C04E-8397680CD559}"/>
              </a:ext>
            </a:extLst>
          </p:cNvPr>
          <p:cNvSpPr txBox="1">
            <a:spLocks/>
          </p:cNvSpPr>
          <p:nvPr userDrawn="1"/>
        </p:nvSpPr>
        <p:spPr>
          <a:xfrm>
            <a:off x="3239999" y="3420000"/>
            <a:ext cx="2160000" cy="216000"/>
          </a:xfrm>
          <a:prstGeom prst="rect">
            <a:avLst/>
          </a:prstGeom>
        </p:spPr>
        <p:txBody>
          <a:bodyPr vert="horz" lIns="0" tIns="0" rIns="0" bIns="0" rtlCol="0" anchor="t" anchorCtr="0"/>
          <a:lstStyle>
            <a:defPPr>
              <a:defRPr lang="fi-FI"/>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p>
        </p:txBody>
      </p:sp>
      <p:sp>
        <p:nvSpPr>
          <p:cNvPr id="18" name="Date Placeholder 3">
            <a:extLst>
              <a:ext uri="{FF2B5EF4-FFF2-40B4-BE49-F238E27FC236}">
                <a16:creationId xmlns:a16="http://schemas.microsoft.com/office/drawing/2014/main" id="{A6038138-08D9-D7C9-A694-E9CF3C1484CE}"/>
              </a:ext>
            </a:extLst>
          </p:cNvPr>
          <p:cNvSpPr>
            <a:spLocks noGrp="1"/>
          </p:cNvSpPr>
          <p:nvPr>
            <p:ph type="dt" sz="half" idx="2"/>
          </p:nvPr>
        </p:nvSpPr>
        <p:spPr>
          <a:xfrm>
            <a:off x="838800" y="3600000"/>
            <a:ext cx="1650783" cy="365125"/>
          </a:xfrm>
          <a:prstGeom prst="rect">
            <a:avLst/>
          </a:prstGeom>
        </p:spPr>
        <p:txBody>
          <a:bodyPr vert="horz" lIns="91440" tIns="45720" rIns="91440" bIns="45720" rtlCol="0" anchor="b"/>
          <a:lstStyle>
            <a:lvl1pPr algn="l">
              <a:defRPr sz="1200">
                <a:solidFill>
                  <a:schemeClr val="tx1">
                    <a:tint val="75000"/>
                  </a:schemeClr>
                </a:solidFill>
              </a:defRPr>
            </a:lvl1pPr>
          </a:lstStyle>
          <a:p>
            <a:r>
              <a:rPr lang="fi-FI" dirty="0"/>
              <a:t>14.3.2023</a:t>
            </a:r>
            <a:endParaRPr lang="en-US" dirty="0"/>
          </a:p>
        </p:txBody>
      </p:sp>
      <p:sp>
        <p:nvSpPr>
          <p:cNvPr id="19" name="DConfidentiality">
            <a:extLst>
              <a:ext uri="{FF2B5EF4-FFF2-40B4-BE49-F238E27FC236}">
                <a16:creationId xmlns:a16="http://schemas.microsoft.com/office/drawing/2014/main" id="{FC7A8C6D-1D34-6242-745E-73CE1B9BA5CC}"/>
              </a:ext>
            </a:extLst>
          </p:cNvPr>
          <p:cNvSpPr txBox="1">
            <a:spLocks/>
          </p:cNvSpPr>
          <p:nvPr userDrawn="1"/>
        </p:nvSpPr>
        <p:spPr>
          <a:xfrm>
            <a:off x="838800" y="4320000"/>
            <a:ext cx="1811094" cy="216000"/>
          </a:xfrm>
          <a:prstGeom prst="rect">
            <a:avLst/>
          </a:prstGeom>
        </p:spPr>
        <p:txBody>
          <a:bodyPr vert="horz" lIns="91440" tIns="45720" rIns="0" bIns="45720" rtlCol="0" anchor="b"/>
          <a:lstStyle>
            <a:defPPr>
              <a:defRPr lang="fi-FI"/>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000000"/>
              </a:solidFill>
            </a:endParaRPr>
          </a:p>
        </p:txBody>
      </p:sp>
      <p:sp>
        <p:nvSpPr>
          <p:cNvPr id="20" name="DDecree">
            <a:extLst>
              <a:ext uri="{FF2B5EF4-FFF2-40B4-BE49-F238E27FC236}">
                <a16:creationId xmlns:a16="http://schemas.microsoft.com/office/drawing/2014/main" id="{B412038A-9C06-5541-DDE0-39817F62FBAB}"/>
              </a:ext>
            </a:extLst>
          </p:cNvPr>
          <p:cNvSpPr txBox="1">
            <a:spLocks/>
          </p:cNvSpPr>
          <p:nvPr userDrawn="1"/>
        </p:nvSpPr>
        <p:spPr>
          <a:xfrm>
            <a:off x="2616249" y="4320000"/>
            <a:ext cx="2326280" cy="216000"/>
          </a:xfrm>
          <a:prstGeom prst="rect">
            <a:avLst/>
          </a:prstGeom>
        </p:spPr>
        <p:txBody>
          <a:bodyPr vert="horz" lIns="91440" tIns="45720" rIns="91440" bIns="45720" rtlCol="0" anchor="b"/>
          <a:lstStyle>
            <a:defPPr>
              <a:defRPr lang="fi-FI"/>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FF0000"/>
              </a:solidFill>
            </a:endParaRPr>
          </a:p>
        </p:txBody>
      </p:sp>
      <p:sp>
        <p:nvSpPr>
          <p:cNvPr id="21" name="DSecrecy">
            <a:extLst>
              <a:ext uri="{FF2B5EF4-FFF2-40B4-BE49-F238E27FC236}">
                <a16:creationId xmlns:a16="http://schemas.microsoft.com/office/drawing/2014/main" id="{31AB12EB-ADA8-E3EB-1FF2-07370C7A067C}"/>
              </a:ext>
            </a:extLst>
          </p:cNvPr>
          <p:cNvSpPr txBox="1">
            <a:spLocks/>
          </p:cNvSpPr>
          <p:nvPr userDrawn="1"/>
        </p:nvSpPr>
        <p:spPr>
          <a:xfrm>
            <a:off x="838800" y="4572000"/>
            <a:ext cx="2326280" cy="216000"/>
          </a:xfrm>
          <a:prstGeom prst="rect">
            <a:avLst/>
          </a:prstGeom>
        </p:spPr>
        <p:txBody>
          <a:bodyPr vert="horz" lIns="91440" tIns="45720" rIns="91440" bIns="45720" rtlCol="0" anchor="b"/>
          <a:lstStyle>
            <a:defPPr>
              <a:defRPr lang="fi-FI"/>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FF0000"/>
              </a:solidFill>
            </a:endParaRPr>
          </a:p>
        </p:txBody>
      </p:sp>
      <p:sp>
        <p:nvSpPr>
          <p:cNvPr id="12" name="Kuvan paikkamerkki 11">
            <a:extLst>
              <a:ext uri="{FF2B5EF4-FFF2-40B4-BE49-F238E27FC236}">
                <a16:creationId xmlns:a16="http://schemas.microsoft.com/office/drawing/2014/main" id="{ECF45415-D8F0-70FA-28BC-973F90567516}"/>
              </a:ext>
            </a:extLst>
          </p:cNvPr>
          <p:cNvSpPr>
            <a:spLocks noGrp="1"/>
          </p:cNvSpPr>
          <p:nvPr>
            <p:ph type="pic" sz="quarter" idx="11" hasCustomPrompt="1"/>
          </p:nvPr>
        </p:nvSpPr>
        <p:spPr>
          <a:xfrm>
            <a:off x="6037200" y="0"/>
            <a:ext cx="6156000" cy="2621118"/>
          </a:xfrm>
          <a:custGeom>
            <a:avLst/>
            <a:gdLst>
              <a:gd name="connsiteX0" fmla="*/ 0 w 6156000"/>
              <a:gd name="connsiteY0" fmla="*/ 0 h 2620800"/>
              <a:gd name="connsiteX1" fmla="*/ 6156000 w 6156000"/>
              <a:gd name="connsiteY1" fmla="*/ 0 h 2620800"/>
              <a:gd name="connsiteX2" fmla="*/ 6156000 w 6156000"/>
              <a:gd name="connsiteY2" fmla="*/ 2620800 h 2620800"/>
              <a:gd name="connsiteX3" fmla="*/ 0 w 6156000"/>
              <a:gd name="connsiteY3" fmla="*/ 2620800 h 2620800"/>
              <a:gd name="connsiteX4" fmla="*/ 0 w 6156000"/>
              <a:gd name="connsiteY4" fmla="*/ 0 h 2620800"/>
              <a:gd name="connsiteX0" fmla="*/ 0 w 6156000"/>
              <a:gd name="connsiteY0" fmla="*/ 0 h 2620800"/>
              <a:gd name="connsiteX1" fmla="*/ 6156000 w 6156000"/>
              <a:gd name="connsiteY1" fmla="*/ 0 h 2620800"/>
              <a:gd name="connsiteX2" fmla="*/ 6156000 w 6156000"/>
              <a:gd name="connsiteY2" fmla="*/ 2620800 h 2620800"/>
              <a:gd name="connsiteX3" fmla="*/ 0 w 6156000"/>
              <a:gd name="connsiteY3" fmla="*/ 2620800 h 2620800"/>
              <a:gd name="connsiteX4" fmla="*/ 0 w 6156000"/>
              <a:gd name="connsiteY4" fmla="*/ 0 h 2620800"/>
              <a:gd name="connsiteX0" fmla="*/ 0 w 6156000"/>
              <a:gd name="connsiteY0" fmla="*/ 318 h 2621118"/>
              <a:gd name="connsiteX1" fmla="*/ 721043 w 6156000"/>
              <a:gd name="connsiteY1" fmla="*/ 0 h 2621118"/>
              <a:gd name="connsiteX2" fmla="*/ 6156000 w 6156000"/>
              <a:gd name="connsiteY2" fmla="*/ 318 h 2621118"/>
              <a:gd name="connsiteX3" fmla="*/ 6156000 w 6156000"/>
              <a:gd name="connsiteY3" fmla="*/ 2621118 h 2621118"/>
              <a:gd name="connsiteX4" fmla="*/ 0 w 6156000"/>
              <a:gd name="connsiteY4" fmla="*/ 2621118 h 2621118"/>
              <a:gd name="connsiteX5" fmla="*/ 0 w 6156000"/>
              <a:gd name="connsiteY5" fmla="*/ 318 h 2621118"/>
              <a:gd name="connsiteX0" fmla="*/ 0 w 6156000"/>
              <a:gd name="connsiteY0" fmla="*/ 2621118 h 2621118"/>
              <a:gd name="connsiteX1" fmla="*/ 721043 w 6156000"/>
              <a:gd name="connsiteY1" fmla="*/ 0 h 2621118"/>
              <a:gd name="connsiteX2" fmla="*/ 6156000 w 6156000"/>
              <a:gd name="connsiteY2" fmla="*/ 318 h 2621118"/>
              <a:gd name="connsiteX3" fmla="*/ 6156000 w 6156000"/>
              <a:gd name="connsiteY3" fmla="*/ 2621118 h 2621118"/>
              <a:gd name="connsiteX4" fmla="*/ 0 w 6156000"/>
              <a:gd name="connsiteY4" fmla="*/ 2621118 h 2621118"/>
              <a:gd name="connsiteX0" fmla="*/ 0 w 6156000"/>
              <a:gd name="connsiteY0" fmla="*/ 2621118 h 2621118"/>
              <a:gd name="connsiteX1" fmla="*/ 721043 w 6156000"/>
              <a:gd name="connsiteY1" fmla="*/ 0 h 2621118"/>
              <a:gd name="connsiteX2" fmla="*/ 6156000 w 6156000"/>
              <a:gd name="connsiteY2" fmla="*/ 318 h 2621118"/>
              <a:gd name="connsiteX3" fmla="*/ 6147687 w 6156000"/>
              <a:gd name="connsiteY3" fmla="*/ 1739969 h 2621118"/>
              <a:gd name="connsiteX4" fmla="*/ 0 w 6156000"/>
              <a:gd name="connsiteY4" fmla="*/ 2621118 h 2621118"/>
              <a:gd name="connsiteX0" fmla="*/ 0 w 6164312"/>
              <a:gd name="connsiteY0" fmla="*/ 2621118 h 2621118"/>
              <a:gd name="connsiteX1" fmla="*/ 721043 w 6164312"/>
              <a:gd name="connsiteY1" fmla="*/ 0 h 2621118"/>
              <a:gd name="connsiteX2" fmla="*/ 6156000 w 6164312"/>
              <a:gd name="connsiteY2" fmla="*/ 318 h 2621118"/>
              <a:gd name="connsiteX3" fmla="*/ 6164312 w 6164312"/>
              <a:gd name="connsiteY3" fmla="*/ 1931162 h 2621118"/>
              <a:gd name="connsiteX4" fmla="*/ 0 w 6164312"/>
              <a:gd name="connsiteY4" fmla="*/ 2621118 h 2621118"/>
              <a:gd name="connsiteX0" fmla="*/ 0 w 6164312"/>
              <a:gd name="connsiteY0" fmla="*/ 2621118 h 2621118"/>
              <a:gd name="connsiteX1" fmla="*/ 679479 w 6164312"/>
              <a:gd name="connsiteY1" fmla="*/ 0 h 2621118"/>
              <a:gd name="connsiteX2" fmla="*/ 6156000 w 6164312"/>
              <a:gd name="connsiteY2" fmla="*/ 318 h 2621118"/>
              <a:gd name="connsiteX3" fmla="*/ 6164312 w 6164312"/>
              <a:gd name="connsiteY3" fmla="*/ 1931162 h 2621118"/>
              <a:gd name="connsiteX4" fmla="*/ 0 w 6164312"/>
              <a:gd name="connsiteY4" fmla="*/ 2621118 h 2621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64312" h="2621118">
                <a:moveTo>
                  <a:pt x="0" y="2621118"/>
                </a:moveTo>
                <a:lnTo>
                  <a:pt x="679479" y="0"/>
                </a:lnTo>
                <a:lnTo>
                  <a:pt x="6156000" y="318"/>
                </a:lnTo>
                <a:cubicBezTo>
                  <a:pt x="6158771" y="643933"/>
                  <a:pt x="6161541" y="1287547"/>
                  <a:pt x="6164312" y="1931162"/>
                </a:cubicBezTo>
                <a:lnTo>
                  <a:pt x="0" y="2621118"/>
                </a:lnTo>
                <a:close/>
              </a:path>
            </a:pathLst>
          </a:custGeom>
        </p:spPr>
        <p:txBody>
          <a:bodyPr/>
          <a:lstStyle>
            <a:lvl1pPr marL="0" indent="0" algn="r">
              <a:buFontTx/>
              <a:buNone/>
              <a:defRPr sz="16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fi-FI" dirty="0"/>
              <a:t>Lisää 1. kuva tai väri kuvagalleriasta. Muita kuvia voit lisätä Väylän kuvapankista tai omista tiedostoista</a:t>
            </a:r>
            <a:endParaRPr lang="en-US" dirty="0"/>
          </a:p>
          <a:p>
            <a:endParaRPr lang="fi-FI" dirty="0"/>
          </a:p>
        </p:txBody>
      </p:sp>
      <p:sp>
        <p:nvSpPr>
          <p:cNvPr id="3" name="Kuvan paikkamerkki 11">
            <a:extLst>
              <a:ext uri="{FF2B5EF4-FFF2-40B4-BE49-F238E27FC236}">
                <a16:creationId xmlns:a16="http://schemas.microsoft.com/office/drawing/2014/main" id="{213398F5-290C-A9DF-6523-5B429DFCCF24}"/>
              </a:ext>
            </a:extLst>
          </p:cNvPr>
          <p:cNvSpPr>
            <a:spLocks noGrp="1"/>
          </p:cNvSpPr>
          <p:nvPr>
            <p:ph type="pic" sz="quarter" idx="12" hasCustomPrompt="1"/>
          </p:nvPr>
        </p:nvSpPr>
        <p:spPr>
          <a:xfrm>
            <a:off x="5730289" y="1998000"/>
            <a:ext cx="6459311" cy="3207600"/>
          </a:xfrm>
          <a:custGeom>
            <a:avLst/>
            <a:gdLst>
              <a:gd name="connsiteX0" fmla="*/ 0 w 6469200"/>
              <a:gd name="connsiteY0" fmla="*/ 0 h 3207600"/>
              <a:gd name="connsiteX1" fmla="*/ 6469200 w 6469200"/>
              <a:gd name="connsiteY1" fmla="*/ 0 h 3207600"/>
              <a:gd name="connsiteX2" fmla="*/ 6469200 w 6469200"/>
              <a:gd name="connsiteY2" fmla="*/ 3207600 h 3207600"/>
              <a:gd name="connsiteX3" fmla="*/ 0 w 6469200"/>
              <a:gd name="connsiteY3" fmla="*/ 3207600 h 3207600"/>
              <a:gd name="connsiteX4" fmla="*/ 0 w 6469200"/>
              <a:gd name="connsiteY4" fmla="*/ 0 h 3207600"/>
              <a:gd name="connsiteX0" fmla="*/ 261257 w 6469200"/>
              <a:gd name="connsiteY0" fmla="*/ 718457 h 3207600"/>
              <a:gd name="connsiteX1" fmla="*/ 6469200 w 6469200"/>
              <a:gd name="connsiteY1" fmla="*/ 0 h 3207600"/>
              <a:gd name="connsiteX2" fmla="*/ 6469200 w 6469200"/>
              <a:gd name="connsiteY2" fmla="*/ 3207600 h 3207600"/>
              <a:gd name="connsiteX3" fmla="*/ 0 w 6469200"/>
              <a:gd name="connsiteY3" fmla="*/ 3207600 h 3207600"/>
              <a:gd name="connsiteX4" fmla="*/ 261257 w 6469200"/>
              <a:gd name="connsiteY4" fmla="*/ 718457 h 3207600"/>
              <a:gd name="connsiteX0" fmla="*/ 111968 w 6319911"/>
              <a:gd name="connsiteY0" fmla="*/ 718457 h 3207600"/>
              <a:gd name="connsiteX1" fmla="*/ 6319911 w 6319911"/>
              <a:gd name="connsiteY1" fmla="*/ 0 h 3207600"/>
              <a:gd name="connsiteX2" fmla="*/ 6319911 w 6319911"/>
              <a:gd name="connsiteY2" fmla="*/ 3207600 h 3207600"/>
              <a:gd name="connsiteX3" fmla="*/ 0 w 6319911"/>
              <a:gd name="connsiteY3" fmla="*/ 1770685 h 3207600"/>
              <a:gd name="connsiteX4" fmla="*/ 111968 w 6319911"/>
              <a:gd name="connsiteY4" fmla="*/ 718457 h 3207600"/>
              <a:gd name="connsiteX0" fmla="*/ 158621 w 6319911"/>
              <a:gd name="connsiteY0" fmla="*/ 699796 h 3207600"/>
              <a:gd name="connsiteX1" fmla="*/ 6319911 w 6319911"/>
              <a:gd name="connsiteY1" fmla="*/ 0 h 3207600"/>
              <a:gd name="connsiteX2" fmla="*/ 6319911 w 6319911"/>
              <a:gd name="connsiteY2" fmla="*/ 3207600 h 3207600"/>
              <a:gd name="connsiteX3" fmla="*/ 0 w 6319911"/>
              <a:gd name="connsiteY3" fmla="*/ 1770685 h 3207600"/>
              <a:gd name="connsiteX4" fmla="*/ 158621 w 6319911"/>
              <a:gd name="connsiteY4" fmla="*/ 699796 h 3207600"/>
              <a:gd name="connsiteX0" fmla="*/ 270589 w 6431879"/>
              <a:gd name="connsiteY0" fmla="*/ 699796 h 3207600"/>
              <a:gd name="connsiteX1" fmla="*/ 6431879 w 6431879"/>
              <a:gd name="connsiteY1" fmla="*/ 0 h 3207600"/>
              <a:gd name="connsiteX2" fmla="*/ 6431879 w 6431879"/>
              <a:gd name="connsiteY2" fmla="*/ 3207600 h 3207600"/>
              <a:gd name="connsiteX3" fmla="*/ 0 w 6431879"/>
              <a:gd name="connsiteY3" fmla="*/ 1696040 h 3207600"/>
              <a:gd name="connsiteX4" fmla="*/ 270589 w 6431879"/>
              <a:gd name="connsiteY4" fmla="*/ 699796 h 3207600"/>
              <a:gd name="connsiteX0" fmla="*/ 298021 w 6459311"/>
              <a:gd name="connsiteY0" fmla="*/ 699796 h 3207600"/>
              <a:gd name="connsiteX1" fmla="*/ 6459311 w 6459311"/>
              <a:gd name="connsiteY1" fmla="*/ 0 h 3207600"/>
              <a:gd name="connsiteX2" fmla="*/ 6459311 w 6459311"/>
              <a:gd name="connsiteY2" fmla="*/ 3207600 h 3207600"/>
              <a:gd name="connsiteX3" fmla="*/ 0 w 6459311"/>
              <a:gd name="connsiteY3" fmla="*/ 1824056 h 3207600"/>
              <a:gd name="connsiteX4" fmla="*/ 298021 w 6459311"/>
              <a:gd name="connsiteY4" fmla="*/ 699796 h 3207600"/>
              <a:gd name="connsiteX0" fmla="*/ 298021 w 6459311"/>
              <a:gd name="connsiteY0" fmla="*/ 699796 h 3207600"/>
              <a:gd name="connsiteX1" fmla="*/ 6459311 w 6459311"/>
              <a:gd name="connsiteY1" fmla="*/ 0 h 3207600"/>
              <a:gd name="connsiteX2" fmla="*/ 6459311 w 6459311"/>
              <a:gd name="connsiteY2" fmla="*/ 3207600 h 3207600"/>
              <a:gd name="connsiteX3" fmla="*/ 0 w 6459311"/>
              <a:gd name="connsiteY3" fmla="*/ 1824056 h 3207600"/>
              <a:gd name="connsiteX4" fmla="*/ 298021 w 6459311"/>
              <a:gd name="connsiteY4" fmla="*/ 699796 h 320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9311" h="3207600">
                <a:moveTo>
                  <a:pt x="298021" y="699796"/>
                </a:moveTo>
                <a:lnTo>
                  <a:pt x="6459311" y="0"/>
                </a:lnTo>
                <a:lnTo>
                  <a:pt x="6459311" y="3207600"/>
                </a:lnTo>
                <a:lnTo>
                  <a:pt x="0" y="1824056"/>
                </a:lnTo>
                <a:lnTo>
                  <a:pt x="298021" y="699796"/>
                </a:lnTo>
                <a:close/>
              </a:path>
            </a:pathLst>
          </a:custGeom>
        </p:spPr>
        <p:txBody>
          <a:bodyPr anchor="ctr"/>
          <a:lstStyle>
            <a:lvl1pPr marL="0" indent="0" algn="r">
              <a:buFontTx/>
              <a:buNone/>
              <a:defRPr sz="16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fi-FI" dirty="0"/>
              <a:t>Lisää 2. kuva tai väri kuvagalleriasta. Muita kuvia voit lisätä Väylän kuvapankista tai omista tiedostoista</a:t>
            </a:r>
            <a:endParaRPr lang="en-US" dirty="0"/>
          </a:p>
          <a:p>
            <a:endParaRPr lang="fi-FI" dirty="0"/>
          </a:p>
        </p:txBody>
      </p:sp>
      <p:sp>
        <p:nvSpPr>
          <p:cNvPr id="2" name="Kuvan paikkamerkki 11">
            <a:extLst>
              <a:ext uri="{FF2B5EF4-FFF2-40B4-BE49-F238E27FC236}">
                <a16:creationId xmlns:a16="http://schemas.microsoft.com/office/drawing/2014/main" id="{A1029FCA-64BC-6BB6-607F-AC980FC6642D}"/>
              </a:ext>
            </a:extLst>
          </p:cNvPr>
          <p:cNvSpPr>
            <a:spLocks noGrp="1"/>
          </p:cNvSpPr>
          <p:nvPr>
            <p:ph type="pic" sz="quarter" idx="13" hasCustomPrompt="1"/>
          </p:nvPr>
        </p:nvSpPr>
        <p:spPr>
          <a:xfrm>
            <a:off x="4929540" y="3882368"/>
            <a:ext cx="7254877" cy="2972083"/>
          </a:xfrm>
          <a:custGeom>
            <a:avLst/>
            <a:gdLst>
              <a:gd name="connsiteX0" fmla="*/ 0 w 7250400"/>
              <a:gd name="connsiteY0" fmla="*/ 0 h 2966400"/>
              <a:gd name="connsiteX1" fmla="*/ 7250400 w 7250400"/>
              <a:gd name="connsiteY1" fmla="*/ 0 h 2966400"/>
              <a:gd name="connsiteX2" fmla="*/ 7250400 w 7250400"/>
              <a:gd name="connsiteY2" fmla="*/ 2966400 h 2966400"/>
              <a:gd name="connsiteX3" fmla="*/ 0 w 7250400"/>
              <a:gd name="connsiteY3" fmla="*/ 2966400 h 2966400"/>
              <a:gd name="connsiteX4" fmla="*/ 0 w 7250400"/>
              <a:gd name="connsiteY4" fmla="*/ 0 h 2966400"/>
              <a:gd name="connsiteX0" fmla="*/ 811764 w 7250400"/>
              <a:gd name="connsiteY0" fmla="*/ 0 h 3097028"/>
              <a:gd name="connsiteX1" fmla="*/ 7250400 w 7250400"/>
              <a:gd name="connsiteY1" fmla="*/ 130628 h 3097028"/>
              <a:gd name="connsiteX2" fmla="*/ 7250400 w 7250400"/>
              <a:gd name="connsiteY2" fmla="*/ 3097028 h 3097028"/>
              <a:gd name="connsiteX3" fmla="*/ 0 w 7250400"/>
              <a:gd name="connsiteY3" fmla="*/ 3097028 h 3097028"/>
              <a:gd name="connsiteX4" fmla="*/ 811764 w 7250400"/>
              <a:gd name="connsiteY4" fmla="*/ 0 h 3097028"/>
              <a:gd name="connsiteX0" fmla="*/ 811764 w 7250400"/>
              <a:gd name="connsiteY0" fmla="*/ 0 h 3097028"/>
              <a:gd name="connsiteX1" fmla="*/ 7241069 w 7250400"/>
              <a:gd name="connsiteY1" fmla="*/ 1520890 h 3097028"/>
              <a:gd name="connsiteX2" fmla="*/ 7250400 w 7250400"/>
              <a:gd name="connsiteY2" fmla="*/ 3097028 h 3097028"/>
              <a:gd name="connsiteX3" fmla="*/ 0 w 7250400"/>
              <a:gd name="connsiteY3" fmla="*/ 3097028 h 3097028"/>
              <a:gd name="connsiteX4" fmla="*/ 811764 w 7250400"/>
              <a:gd name="connsiteY4" fmla="*/ 0 h 3097028"/>
              <a:gd name="connsiteX0" fmla="*/ 811764 w 7250400"/>
              <a:gd name="connsiteY0" fmla="*/ 0 h 3097028"/>
              <a:gd name="connsiteX1" fmla="*/ 7241069 w 7250400"/>
              <a:gd name="connsiteY1" fmla="*/ 1425640 h 3097028"/>
              <a:gd name="connsiteX2" fmla="*/ 7250400 w 7250400"/>
              <a:gd name="connsiteY2" fmla="*/ 3097028 h 3097028"/>
              <a:gd name="connsiteX3" fmla="*/ 0 w 7250400"/>
              <a:gd name="connsiteY3" fmla="*/ 3097028 h 3097028"/>
              <a:gd name="connsiteX4" fmla="*/ 811764 w 7250400"/>
              <a:gd name="connsiteY4" fmla="*/ 0 h 3097028"/>
              <a:gd name="connsiteX0" fmla="*/ 811764 w 7250400"/>
              <a:gd name="connsiteY0" fmla="*/ 0 h 3058928"/>
              <a:gd name="connsiteX1" fmla="*/ 7241069 w 7250400"/>
              <a:gd name="connsiteY1" fmla="*/ 1387540 h 3058928"/>
              <a:gd name="connsiteX2" fmla="*/ 7250400 w 7250400"/>
              <a:gd name="connsiteY2" fmla="*/ 3058928 h 3058928"/>
              <a:gd name="connsiteX3" fmla="*/ 0 w 7250400"/>
              <a:gd name="connsiteY3" fmla="*/ 3058928 h 3058928"/>
              <a:gd name="connsiteX4" fmla="*/ 811764 w 7250400"/>
              <a:gd name="connsiteY4" fmla="*/ 0 h 3058928"/>
              <a:gd name="connsiteX0" fmla="*/ 783189 w 7221825"/>
              <a:gd name="connsiteY0" fmla="*/ 0 h 3058928"/>
              <a:gd name="connsiteX1" fmla="*/ 7212494 w 7221825"/>
              <a:gd name="connsiteY1" fmla="*/ 1387540 h 3058928"/>
              <a:gd name="connsiteX2" fmla="*/ 7221825 w 7221825"/>
              <a:gd name="connsiteY2" fmla="*/ 3058928 h 3058928"/>
              <a:gd name="connsiteX3" fmla="*/ 0 w 7221825"/>
              <a:gd name="connsiteY3" fmla="*/ 2954153 h 3058928"/>
              <a:gd name="connsiteX4" fmla="*/ 783189 w 7221825"/>
              <a:gd name="connsiteY4" fmla="*/ 0 h 3058928"/>
              <a:gd name="connsiteX0" fmla="*/ 783189 w 7231350"/>
              <a:gd name="connsiteY0" fmla="*/ 0 h 2963678"/>
              <a:gd name="connsiteX1" fmla="*/ 7212494 w 7231350"/>
              <a:gd name="connsiteY1" fmla="*/ 1387540 h 2963678"/>
              <a:gd name="connsiteX2" fmla="*/ 7231350 w 7231350"/>
              <a:gd name="connsiteY2" fmla="*/ 2963678 h 2963678"/>
              <a:gd name="connsiteX3" fmla="*/ 0 w 7231350"/>
              <a:gd name="connsiteY3" fmla="*/ 2954153 h 2963678"/>
              <a:gd name="connsiteX4" fmla="*/ 783189 w 7231350"/>
              <a:gd name="connsiteY4" fmla="*/ 0 h 2963678"/>
              <a:gd name="connsiteX0" fmla="*/ 741353 w 7231350"/>
              <a:gd name="connsiteY0" fmla="*/ 0 h 2975631"/>
              <a:gd name="connsiteX1" fmla="*/ 7212494 w 7231350"/>
              <a:gd name="connsiteY1" fmla="*/ 1399493 h 2975631"/>
              <a:gd name="connsiteX2" fmla="*/ 7231350 w 7231350"/>
              <a:gd name="connsiteY2" fmla="*/ 2975631 h 2975631"/>
              <a:gd name="connsiteX3" fmla="*/ 0 w 7231350"/>
              <a:gd name="connsiteY3" fmla="*/ 2966106 h 2975631"/>
              <a:gd name="connsiteX4" fmla="*/ 741353 w 7231350"/>
              <a:gd name="connsiteY4" fmla="*/ 0 h 2975631"/>
              <a:gd name="connsiteX0" fmla="*/ 783188 w 7273185"/>
              <a:gd name="connsiteY0" fmla="*/ 0 h 2975631"/>
              <a:gd name="connsiteX1" fmla="*/ 7254329 w 7273185"/>
              <a:gd name="connsiteY1" fmla="*/ 1399493 h 2975631"/>
              <a:gd name="connsiteX2" fmla="*/ 7273185 w 7273185"/>
              <a:gd name="connsiteY2" fmla="*/ 2975631 h 2975631"/>
              <a:gd name="connsiteX3" fmla="*/ 0 w 7273185"/>
              <a:gd name="connsiteY3" fmla="*/ 2972083 h 2975631"/>
              <a:gd name="connsiteX4" fmla="*/ 783188 w 7273185"/>
              <a:gd name="connsiteY4" fmla="*/ 0 h 2975631"/>
              <a:gd name="connsiteX0" fmla="*/ 783188 w 7254877"/>
              <a:gd name="connsiteY0" fmla="*/ 0 h 2972083"/>
              <a:gd name="connsiteX1" fmla="*/ 7254329 w 7254877"/>
              <a:gd name="connsiteY1" fmla="*/ 1399493 h 2972083"/>
              <a:gd name="connsiteX2" fmla="*/ 7249279 w 7254877"/>
              <a:gd name="connsiteY2" fmla="*/ 2969655 h 2972083"/>
              <a:gd name="connsiteX3" fmla="*/ 0 w 7254877"/>
              <a:gd name="connsiteY3" fmla="*/ 2972083 h 2972083"/>
              <a:gd name="connsiteX4" fmla="*/ 783188 w 7254877"/>
              <a:gd name="connsiteY4" fmla="*/ 0 h 2972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4877" h="2972083">
                <a:moveTo>
                  <a:pt x="783188" y="0"/>
                </a:moveTo>
                <a:lnTo>
                  <a:pt x="7254329" y="1399493"/>
                </a:lnTo>
                <a:cubicBezTo>
                  <a:pt x="7257439" y="1924872"/>
                  <a:pt x="7246169" y="2444276"/>
                  <a:pt x="7249279" y="2969655"/>
                </a:cubicBezTo>
                <a:lnTo>
                  <a:pt x="0" y="2972083"/>
                </a:lnTo>
                <a:lnTo>
                  <a:pt x="783188" y="0"/>
                </a:lnTo>
                <a:close/>
              </a:path>
            </a:pathLst>
          </a:custGeom>
        </p:spPr>
        <p:txBody>
          <a:bodyPr anchor="b"/>
          <a:lstStyle>
            <a:lvl1pPr marL="0" indent="0" algn="ctr">
              <a:buFontTx/>
              <a:buNone/>
              <a:defRPr sz="16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fi-FI" dirty="0"/>
              <a:t>Lisää 3. kuva tai väri kuvagalleriasta. Muita kuvia voit lisätä Väylän kuvapankista tai omista tiedostoista</a:t>
            </a:r>
            <a:endParaRPr lang="en-US" dirty="0"/>
          </a:p>
          <a:p>
            <a:endParaRPr lang="fi-FI" dirty="0"/>
          </a:p>
        </p:txBody>
      </p:sp>
      <p:pic>
        <p:nvPicPr>
          <p:cNvPr id="37" name="Picture 14" descr="Väyläviraston logo">
            <a:extLst>
              <a:ext uri="{FF2B5EF4-FFF2-40B4-BE49-F238E27FC236}">
                <a16:creationId xmlns:a16="http://schemas.microsoft.com/office/drawing/2014/main" id="{CFE18993-6749-2E5A-E9F6-584C91719FF8}"/>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116" y="5124315"/>
            <a:ext cx="1673549" cy="1394625"/>
          </a:xfrm>
          <a:prstGeom prst="rect">
            <a:avLst/>
          </a:prstGeom>
        </p:spPr>
      </p:pic>
      <p:sp>
        <p:nvSpPr>
          <p:cNvPr id="4" name="eukarelialogoplaceholder">
            <a:extLst>
              <a:ext uri="{FF2B5EF4-FFF2-40B4-BE49-F238E27FC236}">
                <a16:creationId xmlns:a16="http://schemas.microsoft.com/office/drawing/2014/main" id="{C53F6C4E-C88D-EF31-98B0-560A45F900F3}"/>
              </a:ext>
              <a:ext uri="{C183D7F6-B498-43B3-948B-1728B52AA6E4}">
                <adec:decorative xmlns:adec="http://schemas.microsoft.com/office/drawing/2017/decorative" val="1"/>
              </a:ext>
            </a:extLst>
          </p:cNvPr>
          <p:cNvSpPr txBox="1"/>
          <p:nvPr userDrawn="1"/>
        </p:nvSpPr>
        <p:spPr>
          <a:xfrm>
            <a:off x="2160000" y="5364273"/>
            <a:ext cx="1115988" cy="235962"/>
          </a:xfrm>
          <a:prstGeom prst="rect">
            <a:avLst/>
          </a:prstGeom>
          <a:noFill/>
        </p:spPr>
        <p:txBody>
          <a:bodyPr wrap="square" rtlCol="0">
            <a:spAutoFit/>
          </a:bodyPr>
          <a:lstStyle/>
          <a:p>
            <a:pPr algn="ctr"/>
            <a:endParaRPr lang="fi-FI" sz="1400" b="1" baseline="30000" dirty="0">
              <a:solidFill>
                <a:srgbClr val="000000"/>
              </a:solidFill>
              <a:latin typeface="Felbridge Pro"/>
              <a:cs typeface="Felbridge Pro"/>
            </a:endParaRPr>
          </a:p>
        </p:txBody>
      </p:sp>
      <p:sp>
        <p:nvSpPr>
          <p:cNvPr id="5" name="eulogotenplaceholder">
            <a:extLst>
              <a:ext uri="{FF2B5EF4-FFF2-40B4-BE49-F238E27FC236}">
                <a16:creationId xmlns:a16="http://schemas.microsoft.com/office/drawing/2014/main" id="{27EF32F5-1D17-FDC3-0035-304F4721B762}"/>
              </a:ext>
              <a:ext uri="{C183D7F6-B498-43B3-948B-1728B52AA6E4}">
                <adec:decorative xmlns:adec="http://schemas.microsoft.com/office/drawing/2017/decorative" val="1"/>
              </a:ext>
            </a:extLst>
          </p:cNvPr>
          <p:cNvSpPr txBox="1"/>
          <p:nvPr userDrawn="1"/>
        </p:nvSpPr>
        <p:spPr>
          <a:xfrm>
            <a:off x="2160000" y="5589741"/>
            <a:ext cx="3960000" cy="450000"/>
          </a:xfrm>
          <a:prstGeom prst="rect">
            <a:avLst/>
          </a:prstGeom>
          <a:noFill/>
        </p:spPr>
        <p:txBody>
          <a:bodyPr wrap="square" rtlCol="0">
            <a:spAutoFit/>
          </a:bodyPr>
          <a:lstStyle/>
          <a:p>
            <a:pPr algn="ctr"/>
            <a:endParaRPr lang="fi-FI" sz="1400" b="1" baseline="30000" dirty="0">
              <a:solidFill>
                <a:srgbClr val="000000"/>
              </a:solidFill>
              <a:latin typeface="Felbridge Pro"/>
              <a:cs typeface="Felbridge Pro"/>
            </a:endParaRPr>
          </a:p>
        </p:txBody>
      </p:sp>
      <p:sp>
        <p:nvSpPr>
          <p:cNvPr id="6" name="eulogoplaceholder">
            <a:extLst>
              <a:ext uri="{FF2B5EF4-FFF2-40B4-BE49-F238E27FC236}">
                <a16:creationId xmlns:a16="http://schemas.microsoft.com/office/drawing/2014/main" id="{1B1B336A-30A5-31FB-0744-39B5981B4A90}"/>
              </a:ext>
              <a:ext uri="{C183D7F6-B498-43B3-948B-1728B52AA6E4}">
                <adec:decorative xmlns:adec="http://schemas.microsoft.com/office/drawing/2017/decorative" val="1"/>
              </a:ext>
            </a:extLst>
          </p:cNvPr>
          <p:cNvSpPr txBox="1"/>
          <p:nvPr userDrawn="1"/>
        </p:nvSpPr>
        <p:spPr>
          <a:xfrm>
            <a:off x="2160000" y="5344806"/>
            <a:ext cx="3960000" cy="450000"/>
          </a:xfrm>
          <a:prstGeom prst="rect">
            <a:avLst/>
          </a:prstGeom>
          <a:noFill/>
        </p:spPr>
        <p:txBody>
          <a:bodyPr wrap="square" rtlCol="0">
            <a:spAutoFit/>
          </a:bodyPr>
          <a:lstStyle/>
          <a:p>
            <a:pPr algn="ctr"/>
            <a:endParaRPr lang="fi-FI" sz="1400" b="1" baseline="30000" dirty="0">
              <a:solidFill>
                <a:srgbClr val="000000"/>
              </a:solidFill>
              <a:latin typeface="Felbridge Pro"/>
              <a:cs typeface="Felbridge Pro"/>
            </a:endParaRPr>
          </a:p>
        </p:txBody>
      </p:sp>
      <p:sp>
        <p:nvSpPr>
          <p:cNvPr id="7" name="eufinancelogoplaceholder">
            <a:extLst>
              <a:ext uri="{FF2B5EF4-FFF2-40B4-BE49-F238E27FC236}">
                <a16:creationId xmlns:a16="http://schemas.microsoft.com/office/drawing/2014/main" id="{2EA21E00-D18D-3F08-9E5D-04C19AA74A7D}"/>
              </a:ext>
              <a:ext uri="{C183D7F6-B498-43B3-948B-1728B52AA6E4}">
                <adec:decorative xmlns:adec="http://schemas.microsoft.com/office/drawing/2017/decorative" val="1"/>
              </a:ext>
            </a:extLst>
          </p:cNvPr>
          <p:cNvSpPr txBox="1"/>
          <p:nvPr userDrawn="1"/>
        </p:nvSpPr>
        <p:spPr>
          <a:xfrm>
            <a:off x="2160000" y="5589741"/>
            <a:ext cx="3379905" cy="375480"/>
          </a:xfrm>
          <a:prstGeom prst="rect">
            <a:avLst/>
          </a:prstGeom>
          <a:noFill/>
        </p:spPr>
        <p:txBody>
          <a:bodyPr wrap="square" rtlCol="0">
            <a:spAutoFit/>
          </a:bodyPr>
          <a:lstStyle/>
          <a:p>
            <a:pPr algn="ctr"/>
            <a:endParaRPr lang="fi-FI" sz="1400" b="1" baseline="30000" dirty="0">
              <a:solidFill>
                <a:srgbClr val="000000"/>
              </a:solidFill>
              <a:latin typeface="Felbridge Pro"/>
              <a:cs typeface="Felbridge Pro"/>
            </a:endParaRPr>
          </a:p>
        </p:txBody>
      </p:sp>
    </p:spTree>
    <p:extLst>
      <p:ext uri="{BB962C8B-B14F-4D97-AF65-F5344CB8AC3E}">
        <p14:creationId xmlns:p14="http://schemas.microsoft.com/office/powerpoint/2010/main" val="1997281149"/>
      </p:ext>
    </p:extLst>
  </p:cSld>
  <p:clrMapOvr>
    <a:masterClrMapping/>
  </p:clrMapOvr>
  <p:hf hdr="0"/>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tsikko ja sisältö">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1" i="0" baseline="0">
                <a:latin typeface="+mj-lt"/>
                <a:ea typeface="Tahoma" panose="020B0604030504040204" pitchFamily="34" charset="0"/>
                <a:cs typeface="Tahoma" panose="020B0604030504040204" pitchFamily="34" charset="0"/>
              </a:defRPr>
            </a:lvl1pPr>
          </a:lstStyle>
          <a:p>
            <a:r>
              <a:rPr lang="fi-FI"/>
              <a:t>Muokkaa perustyyl. napsautt.</a:t>
            </a:r>
            <a:endParaRPr lang="en-US" dirty="0"/>
          </a:p>
        </p:txBody>
      </p:sp>
      <p:sp>
        <p:nvSpPr>
          <p:cNvPr id="9" name="Text Placeholder 8"/>
          <p:cNvSpPr>
            <a:spLocks noGrp="1"/>
          </p:cNvSpPr>
          <p:nvPr>
            <p:ph type="body" sz="quarter" idx="13"/>
          </p:nvPr>
        </p:nvSpPr>
        <p:spPr>
          <a:xfrm>
            <a:off x="838200" y="1905000"/>
            <a:ext cx="10487025" cy="4010025"/>
          </a:xfrm>
        </p:spPr>
        <p:txBody>
          <a:bodyPr/>
          <a:lstStyle>
            <a:lvl1pPr>
              <a:defRPr sz="2400" b="0" i="0">
                <a:latin typeface="+mn-lt"/>
                <a:ea typeface="Tahoma" panose="020B0604030504040204" pitchFamily="34" charset="0"/>
                <a:cs typeface="Tahoma" panose="020B0604030504040204" pitchFamily="34" charset="0"/>
              </a:defRPr>
            </a:lvl1pPr>
            <a:lvl2pPr>
              <a:defRPr b="0" i="0">
                <a:latin typeface="+mn-lt"/>
                <a:ea typeface="Tahoma" panose="020B0604030504040204" pitchFamily="34" charset="0"/>
                <a:cs typeface="Tahoma" panose="020B0604030504040204" pitchFamily="34" charset="0"/>
              </a:defRPr>
            </a:lvl2pPr>
            <a:lvl3pPr>
              <a:defRPr b="0" i="0">
                <a:latin typeface="+mn-lt"/>
                <a:ea typeface="Tahoma" panose="020B0604030504040204" pitchFamily="34" charset="0"/>
                <a:cs typeface="Tahoma" panose="020B0604030504040204" pitchFamily="34" charset="0"/>
              </a:defRPr>
            </a:lvl3pPr>
            <a:lvl4pPr>
              <a:defRPr b="0" i="0">
                <a:latin typeface="+mn-lt"/>
                <a:ea typeface="Tahoma" panose="020B0604030504040204" pitchFamily="34" charset="0"/>
                <a:cs typeface="Tahoma" panose="020B0604030504040204" pitchFamily="34" charset="0"/>
              </a:defRPr>
            </a:lvl4pPr>
            <a:lvl5pPr>
              <a:defRPr b="0" i="0">
                <a:latin typeface="+mn-lt"/>
                <a:ea typeface="Tahoma" panose="020B0604030504040204" pitchFamily="34" charset="0"/>
                <a:cs typeface="Tahoma" panose="020B0604030504040204" pitchFamily="34" charset="0"/>
              </a:defRPr>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11" name="Slide Number Placeholder 5"/>
          <p:cNvSpPr>
            <a:spLocks noGrp="1"/>
          </p:cNvSpPr>
          <p:nvPr>
            <p:ph type="sldNum" sz="quarter" idx="4"/>
          </p:nvPr>
        </p:nvSpPr>
        <p:spPr>
          <a:xfrm>
            <a:off x="10835234" y="6356350"/>
            <a:ext cx="51856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D4A0EF-951A-4343-A672-F31B58E6828E}" type="slidenum">
              <a:rPr lang="en-US" smtClean="0"/>
              <a:t>‹#›</a:t>
            </a:fld>
            <a:endParaRPr lang="en-US" dirty="0"/>
          </a:p>
        </p:txBody>
      </p:sp>
      <p:sp>
        <p:nvSpPr>
          <p:cNvPr id="10" name="Rectangle 9"/>
          <p:cNvSpPr/>
          <p:nvPr/>
        </p:nvSpPr>
        <p:spPr>
          <a:xfrm rot="10800000">
            <a:off x="0" y="6737350"/>
            <a:ext cx="12192000" cy="120650"/>
          </a:xfrm>
          <a:prstGeom prst="rect">
            <a:avLst/>
          </a:prstGeom>
          <a:gradFill flip="none" rotWithShape="0">
            <a:gsLst>
              <a:gs pos="100000">
                <a:srgbClr val="0463AF"/>
              </a:gs>
              <a:gs pos="78000">
                <a:srgbClr val="0070C0"/>
              </a:gs>
              <a:gs pos="47000">
                <a:srgbClr val="00B0F0"/>
              </a:gs>
              <a:gs pos="0">
                <a:srgbClr val="00B0CC">
                  <a:lumMod val="100000"/>
                </a:srgbClr>
              </a:gs>
            </a:gsLst>
            <a:lin ang="14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eukarelialogoplaceholder"/>
          <p:cNvSpPr txBox="1"/>
          <p:nvPr userDrawn="1"/>
        </p:nvSpPr>
        <p:spPr>
          <a:xfrm>
            <a:off x="864000" y="6002532"/>
            <a:ext cx="1115988" cy="235962"/>
          </a:xfrm>
          <a:prstGeom prst="rect">
            <a:avLst/>
          </a:prstGeom>
          <a:noFill/>
        </p:spPr>
        <p:txBody>
          <a:bodyPr wrap="square" rtlCol="0">
            <a:spAutoFit/>
          </a:bodyPr>
          <a:lstStyle/>
          <a:p>
            <a:pPr algn="ctr"/>
            <a:endParaRPr lang="fi-FI" sz="1400" b="1" baseline="30000" dirty="0">
              <a:solidFill>
                <a:srgbClr val="000000"/>
              </a:solidFill>
              <a:latin typeface="Felbridge Pro"/>
              <a:cs typeface="Felbridge Pro"/>
            </a:endParaRPr>
          </a:p>
        </p:txBody>
      </p:sp>
      <p:sp>
        <p:nvSpPr>
          <p:cNvPr id="15" name="eulogoplaceholder"/>
          <p:cNvSpPr txBox="1"/>
          <p:nvPr userDrawn="1"/>
        </p:nvSpPr>
        <p:spPr>
          <a:xfrm>
            <a:off x="864000" y="5983065"/>
            <a:ext cx="3960000" cy="450000"/>
          </a:xfrm>
          <a:prstGeom prst="rect">
            <a:avLst/>
          </a:prstGeom>
          <a:noFill/>
        </p:spPr>
        <p:txBody>
          <a:bodyPr wrap="square" rtlCol="0">
            <a:spAutoFit/>
          </a:bodyPr>
          <a:lstStyle/>
          <a:p>
            <a:pPr algn="ctr"/>
            <a:endParaRPr lang="fi-FI" sz="1400" b="1" baseline="30000" dirty="0">
              <a:solidFill>
                <a:srgbClr val="000000"/>
              </a:solidFill>
              <a:latin typeface="Felbridge Pro"/>
              <a:cs typeface="Felbridge Pro"/>
            </a:endParaRPr>
          </a:p>
        </p:txBody>
      </p:sp>
      <p:sp>
        <p:nvSpPr>
          <p:cNvPr id="17" name="eulogotenplaceholder"/>
          <p:cNvSpPr txBox="1"/>
          <p:nvPr userDrawn="1"/>
        </p:nvSpPr>
        <p:spPr>
          <a:xfrm>
            <a:off x="864000" y="6228000"/>
            <a:ext cx="3960000" cy="450000"/>
          </a:xfrm>
          <a:prstGeom prst="rect">
            <a:avLst/>
          </a:prstGeom>
          <a:noFill/>
        </p:spPr>
        <p:txBody>
          <a:bodyPr wrap="square" rtlCol="0">
            <a:spAutoFit/>
          </a:bodyPr>
          <a:lstStyle/>
          <a:p>
            <a:pPr algn="ctr"/>
            <a:endParaRPr lang="fi-FI" sz="1400" b="1" baseline="30000" dirty="0">
              <a:solidFill>
                <a:srgbClr val="000000"/>
              </a:solidFill>
              <a:latin typeface="Felbridge Pro"/>
              <a:cs typeface="Felbridge Pro"/>
            </a:endParaRPr>
          </a:p>
        </p:txBody>
      </p:sp>
      <p:sp>
        <p:nvSpPr>
          <p:cNvPr id="21" name="eufinancelogoplaceholder"/>
          <p:cNvSpPr txBox="1"/>
          <p:nvPr userDrawn="1"/>
        </p:nvSpPr>
        <p:spPr>
          <a:xfrm>
            <a:off x="864000" y="6228000"/>
            <a:ext cx="3379905" cy="375480"/>
          </a:xfrm>
          <a:prstGeom prst="rect">
            <a:avLst/>
          </a:prstGeom>
          <a:noFill/>
        </p:spPr>
        <p:txBody>
          <a:bodyPr wrap="square" rtlCol="0">
            <a:spAutoFit/>
          </a:bodyPr>
          <a:lstStyle/>
          <a:p>
            <a:pPr algn="ctr"/>
            <a:endParaRPr lang="fi-FI" sz="1400" b="1" baseline="30000" dirty="0">
              <a:solidFill>
                <a:srgbClr val="000000"/>
              </a:solidFill>
              <a:latin typeface="Felbridge Pro"/>
              <a:cs typeface="Felbridge Pro"/>
            </a:endParaRPr>
          </a:p>
        </p:txBody>
      </p:sp>
    </p:spTree>
    <p:extLst>
      <p:ext uri="{BB962C8B-B14F-4D97-AF65-F5344CB8AC3E}">
        <p14:creationId xmlns:p14="http://schemas.microsoft.com/office/powerpoint/2010/main" val="2996018012"/>
      </p:ext>
    </p:extLst>
  </p:cSld>
  <p:clrMapOvr>
    <a:masterClrMapping/>
  </p:clrMapOvr>
  <p:hf hdr="0"/>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1_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lvl1pPr>
              <a:defRPr sz="3200">
                <a:latin typeface="Tahoma" panose="020B0604030504040204" pitchFamily="34" charset="0"/>
                <a:ea typeface="Tahoma" panose="020B0604030504040204" pitchFamily="34" charset="0"/>
                <a:cs typeface="Tahoma" panose="020B0604030504040204" pitchFamily="34" charset="0"/>
              </a:defRPr>
            </a:lvl1pPr>
          </a:lstStyle>
          <a:p>
            <a:r>
              <a:rPr lang="fi-FI"/>
              <a:t>Muokkaa perustyyl. napsautt.</a:t>
            </a:r>
          </a:p>
        </p:txBody>
      </p:sp>
      <p:sp>
        <p:nvSpPr>
          <p:cNvPr id="3" name="Sisällön paikkamerkki 2"/>
          <p:cNvSpPr>
            <a:spLocks noGrp="1"/>
          </p:cNvSpPr>
          <p:nvPr>
            <p:ph idx="1"/>
          </p:nvPr>
        </p:nvSpPr>
        <p:spPr/>
        <p:txBody>
          <a:bodyPr/>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endParaRPr lang="fi-FI" dirty="0"/>
          </a:p>
        </p:txBody>
      </p:sp>
      <p:sp>
        <p:nvSpPr>
          <p:cNvPr id="5" name="Alatunnisteen paikkamerkki 4"/>
          <p:cNvSpPr>
            <a:spLocks noGrp="1"/>
          </p:cNvSpPr>
          <p:nvPr>
            <p:ph type="ftr" sz="quarter" idx="11"/>
          </p:nvPr>
        </p:nvSpPr>
        <p:spPr/>
        <p:txBody>
          <a:bodyPr/>
          <a:lstStyle/>
          <a:p>
            <a:endParaRPr lang="fi-FI" dirty="0"/>
          </a:p>
        </p:txBody>
      </p:sp>
      <p:sp>
        <p:nvSpPr>
          <p:cNvPr id="6" name="Dian numeron paikkamerkki 5"/>
          <p:cNvSpPr>
            <a:spLocks noGrp="1"/>
          </p:cNvSpPr>
          <p:nvPr>
            <p:ph type="sldNum" sz="quarter" idx="12"/>
          </p:nvPr>
        </p:nvSpPr>
        <p:spPr/>
        <p:txBody>
          <a:bodyPr/>
          <a:lstStyle/>
          <a:p>
            <a:fld id="{7381E58F-EBEE-45C2-B214-23E4267F217A}" type="slidenum">
              <a:rPr lang="fi-FI" smtClean="0"/>
              <a:t>‹#›</a:t>
            </a:fld>
            <a:endParaRPr lang="fi-FI" dirty="0"/>
          </a:p>
        </p:txBody>
      </p:sp>
      <p:sp>
        <p:nvSpPr>
          <p:cNvPr id="7" name="Suorakulmio 6"/>
          <p:cNvSpPr/>
          <p:nvPr userDrawn="1"/>
        </p:nvSpPr>
        <p:spPr>
          <a:xfrm>
            <a:off x="0" y="6770193"/>
            <a:ext cx="12192000" cy="87807"/>
          </a:xfrm>
          <a:prstGeom prst="rect">
            <a:avLst/>
          </a:prstGeom>
          <a:gradFill>
            <a:gsLst>
              <a:gs pos="0">
                <a:schemeClr val="tx2"/>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Tree>
    <p:extLst>
      <p:ext uri="{BB962C8B-B14F-4D97-AF65-F5344CB8AC3E}">
        <p14:creationId xmlns:p14="http://schemas.microsoft.com/office/powerpoint/2010/main" val="28126206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endParaRPr lang="fi-FI" dirty="0"/>
          </a:p>
        </p:txBody>
      </p:sp>
      <p:sp>
        <p:nvSpPr>
          <p:cNvPr id="3" name="Alatunnisteen paikkamerkki 2"/>
          <p:cNvSpPr>
            <a:spLocks noGrp="1"/>
          </p:cNvSpPr>
          <p:nvPr>
            <p:ph type="ftr" sz="quarter" idx="11"/>
          </p:nvPr>
        </p:nvSpPr>
        <p:spPr/>
        <p:txBody>
          <a:bodyPr/>
          <a:lstStyle/>
          <a:p>
            <a:endParaRPr lang="fi-FI" dirty="0"/>
          </a:p>
        </p:txBody>
      </p:sp>
      <p:sp>
        <p:nvSpPr>
          <p:cNvPr id="4" name="Dian numeron paikkamerkki 3"/>
          <p:cNvSpPr>
            <a:spLocks noGrp="1"/>
          </p:cNvSpPr>
          <p:nvPr>
            <p:ph type="sldNum" sz="quarter" idx="12"/>
          </p:nvPr>
        </p:nvSpPr>
        <p:spPr/>
        <p:txBody>
          <a:bodyPr/>
          <a:lstStyle/>
          <a:p>
            <a:fld id="{7381E58F-EBEE-45C2-B214-23E4267F217A}" type="slidenum">
              <a:rPr lang="fi-FI" smtClean="0"/>
              <a:t>‹#›</a:t>
            </a:fld>
            <a:endParaRPr lang="fi-FI" dirty="0"/>
          </a:p>
        </p:txBody>
      </p:sp>
      <p:sp>
        <p:nvSpPr>
          <p:cNvPr id="5" name="Suorakulmio 4"/>
          <p:cNvSpPr/>
          <p:nvPr userDrawn="1"/>
        </p:nvSpPr>
        <p:spPr>
          <a:xfrm>
            <a:off x="0" y="6770193"/>
            <a:ext cx="12192000" cy="87807"/>
          </a:xfrm>
          <a:prstGeom prst="rect">
            <a:avLst/>
          </a:prstGeom>
          <a:gradFill>
            <a:gsLst>
              <a:gs pos="0">
                <a:schemeClr val="tx2"/>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Tree>
    <p:extLst>
      <p:ext uri="{BB962C8B-B14F-4D97-AF65-F5344CB8AC3E}">
        <p14:creationId xmlns:p14="http://schemas.microsoft.com/office/powerpoint/2010/main" val="12472348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title_and_content_logo">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399612" cy="1325563"/>
          </a:xfrm>
        </p:spPr>
        <p:txBody>
          <a:bodyPr>
            <a:normAutofit/>
          </a:bodyPr>
          <a:lstStyle>
            <a:lvl1pPr>
              <a:defRPr sz="3600" b="1" i="0" baseline="0">
                <a:latin typeface="+mj-lt"/>
                <a:ea typeface="Tahoma" panose="020B0604030504040204" pitchFamily="34" charset="0"/>
                <a:cs typeface="Tahoma" panose="020B0604030504040204" pitchFamily="34" charset="0"/>
              </a:defRPr>
            </a:lvl1pPr>
          </a:lstStyle>
          <a:p>
            <a:r>
              <a:rPr lang="fi-FI"/>
              <a:t>Muokkaa perustyyl. napsautt.</a:t>
            </a:r>
            <a:endParaRPr lang="en-US" dirty="0"/>
          </a:p>
        </p:txBody>
      </p:sp>
      <p:sp>
        <p:nvSpPr>
          <p:cNvPr id="9" name="Text Placeholder 8"/>
          <p:cNvSpPr>
            <a:spLocks noGrp="1"/>
          </p:cNvSpPr>
          <p:nvPr>
            <p:ph type="body" sz="quarter" idx="13"/>
          </p:nvPr>
        </p:nvSpPr>
        <p:spPr>
          <a:xfrm>
            <a:off x="838200" y="1905000"/>
            <a:ext cx="10487025" cy="4010025"/>
          </a:xfrm>
        </p:spPr>
        <p:txBody>
          <a:bodyPr/>
          <a:lstStyle>
            <a:lvl1pPr>
              <a:defRPr sz="2400" b="0" i="0">
                <a:latin typeface="+mn-lt"/>
                <a:ea typeface="Tahoma" panose="020B0604030504040204" pitchFamily="34" charset="0"/>
                <a:cs typeface="Tahoma" panose="020B0604030504040204" pitchFamily="34" charset="0"/>
              </a:defRPr>
            </a:lvl1pPr>
            <a:lvl2pPr>
              <a:defRPr b="0" i="0">
                <a:latin typeface="+mn-lt"/>
                <a:ea typeface="Tahoma" panose="020B0604030504040204" pitchFamily="34" charset="0"/>
                <a:cs typeface="Tahoma" panose="020B0604030504040204" pitchFamily="34" charset="0"/>
              </a:defRPr>
            </a:lvl2pPr>
            <a:lvl3pPr>
              <a:defRPr b="0" i="0">
                <a:latin typeface="+mn-lt"/>
                <a:ea typeface="Tahoma" panose="020B0604030504040204" pitchFamily="34" charset="0"/>
                <a:cs typeface="Tahoma" panose="020B0604030504040204" pitchFamily="34" charset="0"/>
              </a:defRPr>
            </a:lvl3pPr>
            <a:lvl4pPr>
              <a:defRPr b="0" i="0">
                <a:latin typeface="+mn-lt"/>
                <a:ea typeface="Tahoma" panose="020B0604030504040204" pitchFamily="34" charset="0"/>
                <a:cs typeface="Tahoma" panose="020B0604030504040204" pitchFamily="34" charset="0"/>
              </a:defRPr>
            </a:lvl4pPr>
            <a:lvl5pPr>
              <a:defRPr b="0" i="0">
                <a:latin typeface="+mn-lt"/>
                <a:ea typeface="Tahoma" panose="020B0604030504040204" pitchFamily="34" charset="0"/>
                <a:cs typeface="Tahoma" panose="020B0604030504040204" pitchFamily="34" charset="0"/>
              </a:defRPr>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11" name="Slide Number Placeholder 5"/>
          <p:cNvSpPr>
            <a:spLocks noGrp="1"/>
          </p:cNvSpPr>
          <p:nvPr>
            <p:ph type="sldNum" sz="quarter" idx="4"/>
          </p:nvPr>
        </p:nvSpPr>
        <p:spPr>
          <a:xfrm>
            <a:off x="10835234" y="6356350"/>
            <a:ext cx="51856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D4A0EF-951A-4343-A672-F31B58E6828E}" type="slidenum">
              <a:rPr lang="en-US" smtClean="0"/>
              <a:t>‹#›</a:t>
            </a:fld>
            <a:endParaRPr lang="en-US" dirty="0"/>
          </a:p>
        </p:txBody>
      </p:sp>
      <p:sp>
        <p:nvSpPr>
          <p:cNvPr id="10" name="Rectangle 9"/>
          <p:cNvSpPr/>
          <p:nvPr/>
        </p:nvSpPr>
        <p:spPr>
          <a:xfrm rot="10800000">
            <a:off x="0" y="6737350"/>
            <a:ext cx="12192000" cy="120650"/>
          </a:xfrm>
          <a:prstGeom prst="rect">
            <a:avLst/>
          </a:prstGeom>
          <a:gradFill flip="none" rotWithShape="0">
            <a:gsLst>
              <a:gs pos="100000">
                <a:srgbClr val="0463AF"/>
              </a:gs>
              <a:gs pos="78000">
                <a:srgbClr val="0070C0"/>
              </a:gs>
              <a:gs pos="47000">
                <a:srgbClr val="00B0F0"/>
              </a:gs>
              <a:gs pos="0">
                <a:srgbClr val="00B0CC">
                  <a:lumMod val="100000"/>
                </a:srgbClr>
              </a:gs>
            </a:gsLst>
            <a:lin ang="14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eukarelialogoplaceholder"/>
          <p:cNvSpPr txBox="1"/>
          <p:nvPr userDrawn="1"/>
        </p:nvSpPr>
        <p:spPr>
          <a:xfrm>
            <a:off x="864000" y="6002532"/>
            <a:ext cx="1115988" cy="235962"/>
          </a:xfrm>
          <a:prstGeom prst="rect">
            <a:avLst/>
          </a:prstGeom>
          <a:noFill/>
        </p:spPr>
        <p:txBody>
          <a:bodyPr wrap="square" rtlCol="0">
            <a:spAutoFit/>
          </a:bodyPr>
          <a:lstStyle/>
          <a:p>
            <a:pPr algn="ctr"/>
            <a:endParaRPr lang="fi-FI" sz="1400" b="1" baseline="30000" dirty="0">
              <a:solidFill>
                <a:srgbClr val="000000"/>
              </a:solidFill>
              <a:latin typeface="Felbridge Pro"/>
              <a:cs typeface="Felbridge Pro"/>
            </a:endParaRPr>
          </a:p>
        </p:txBody>
      </p:sp>
      <p:sp>
        <p:nvSpPr>
          <p:cNvPr id="14" name="eulogotenplaceholder"/>
          <p:cNvSpPr txBox="1"/>
          <p:nvPr userDrawn="1"/>
        </p:nvSpPr>
        <p:spPr>
          <a:xfrm>
            <a:off x="864000" y="6228000"/>
            <a:ext cx="3960000" cy="450000"/>
          </a:xfrm>
          <a:prstGeom prst="rect">
            <a:avLst/>
          </a:prstGeom>
          <a:noFill/>
        </p:spPr>
        <p:txBody>
          <a:bodyPr wrap="square" rtlCol="0">
            <a:spAutoFit/>
          </a:bodyPr>
          <a:lstStyle/>
          <a:p>
            <a:pPr algn="ctr"/>
            <a:endParaRPr lang="fi-FI" sz="1400" b="1" baseline="30000" dirty="0">
              <a:solidFill>
                <a:srgbClr val="000000"/>
              </a:solidFill>
              <a:latin typeface="Felbridge Pro"/>
              <a:cs typeface="Felbridge Pro"/>
            </a:endParaRPr>
          </a:p>
        </p:txBody>
      </p:sp>
      <p:sp>
        <p:nvSpPr>
          <p:cNvPr id="18" name="eulogoplaceholder"/>
          <p:cNvSpPr txBox="1"/>
          <p:nvPr userDrawn="1"/>
        </p:nvSpPr>
        <p:spPr>
          <a:xfrm>
            <a:off x="864000" y="5983065"/>
            <a:ext cx="3960000" cy="450000"/>
          </a:xfrm>
          <a:prstGeom prst="rect">
            <a:avLst/>
          </a:prstGeom>
          <a:noFill/>
        </p:spPr>
        <p:txBody>
          <a:bodyPr wrap="square" rtlCol="0">
            <a:spAutoFit/>
          </a:bodyPr>
          <a:lstStyle/>
          <a:p>
            <a:pPr algn="ctr"/>
            <a:endParaRPr lang="fi-FI" sz="1400" b="1" baseline="30000" dirty="0">
              <a:solidFill>
                <a:srgbClr val="000000"/>
              </a:solidFill>
              <a:latin typeface="Felbridge Pro"/>
              <a:cs typeface="Felbridge Pro"/>
            </a:endParaRPr>
          </a:p>
        </p:txBody>
      </p:sp>
      <p:sp>
        <p:nvSpPr>
          <p:cNvPr id="19" name="eufinancelogoplaceholder"/>
          <p:cNvSpPr txBox="1"/>
          <p:nvPr userDrawn="1"/>
        </p:nvSpPr>
        <p:spPr>
          <a:xfrm>
            <a:off x="864000" y="6228000"/>
            <a:ext cx="3379905" cy="375480"/>
          </a:xfrm>
          <a:prstGeom prst="rect">
            <a:avLst/>
          </a:prstGeom>
          <a:noFill/>
        </p:spPr>
        <p:txBody>
          <a:bodyPr wrap="square" rtlCol="0">
            <a:spAutoFit/>
          </a:bodyPr>
          <a:lstStyle/>
          <a:p>
            <a:pPr algn="ctr"/>
            <a:endParaRPr lang="fi-FI" sz="1400" b="1" baseline="30000" dirty="0">
              <a:solidFill>
                <a:srgbClr val="000000"/>
              </a:solidFill>
              <a:latin typeface="Felbridge Pro"/>
              <a:cs typeface="Felbridge Pro"/>
            </a:endParaRPr>
          </a:p>
        </p:txBody>
      </p:sp>
      <p:pic>
        <p:nvPicPr>
          <p:cNvPr id="12" name="Kuva 11" descr="Väyläviraston logo">
            <a:extLst>
              <a:ext uri="{FF2B5EF4-FFF2-40B4-BE49-F238E27FC236}">
                <a16:creationId xmlns:a16="http://schemas.microsoft.com/office/drawing/2014/main" id="{21EF0740-5842-4D4A-BA64-488A09065B2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0000" y="349200"/>
            <a:ext cx="1728000" cy="1440000"/>
          </a:xfrm>
          <a:prstGeom prst="rect">
            <a:avLst/>
          </a:prstGeom>
        </p:spPr>
      </p:pic>
    </p:spTree>
    <p:extLst>
      <p:ext uri="{BB962C8B-B14F-4D97-AF65-F5344CB8AC3E}">
        <p14:creationId xmlns:p14="http://schemas.microsoft.com/office/powerpoint/2010/main" val="1222757296"/>
      </p:ext>
    </p:extLst>
  </p:cSld>
  <p:clrMapOvr>
    <a:masterClrMapping/>
  </p:clrMapOvr>
  <p:hf hdr="0"/>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levea_palkki_kuva_k_sininen">
    <p:bg>
      <p:bgPr>
        <a:solidFill>
          <a:schemeClr val="bg1">
            <a:lumMod val="75000"/>
          </a:schemeClr>
        </a:solidFill>
        <a:effectLst/>
      </p:bgPr>
    </p:bg>
    <p:spTree>
      <p:nvGrpSpPr>
        <p:cNvPr id="1" name=""/>
        <p:cNvGrpSpPr/>
        <p:nvPr/>
      </p:nvGrpSpPr>
      <p:grpSpPr>
        <a:xfrm>
          <a:off x="0" y="0"/>
          <a:ext cx="0" cy="0"/>
          <a:chOff x="0" y="0"/>
          <a:chExt cx="0" cy="0"/>
        </a:xfrm>
      </p:grpSpPr>
      <p:sp>
        <p:nvSpPr>
          <p:cNvPr id="15" name="Picture Placeholder 14"/>
          <p:cNvSpPr>
            <a:spLocks noGrp="1"/>
          </p:cNvSpPr>
          <p:nvPr>
            <p:ph type="pic" sz="quarter" idx="14" hasCustomPrompt="1"/>
          </p:nvPr>
        </p:nvSpPr>
        <p:spPr>
          <a:xfrm>
            <a:off x="5155670" y="0"/>
            <a:ext cx="7036330" cy="6721475"/>
          </a:xfrm>
        </p:spPr>
        <p:txBody>
          <a:bodyPr wrap="none" tIns="1224000" anchor="t" anchorCtr="1"/>
          <a:lstStyle>
            <a:lvl1pPr marL="0" indent="0" algn="r">
              <a:buFontTx/>
              <a:buNone/>
              <a:defRPr/>
            </a:lvl1pPr>
          </a:lstStyle>
          <a:p>
            <a:r>
              <a:rPr lang="fi-FI" b="0" i="0" dirty="0">
                <a:effectLst/>
                <a:latin typeface="Segoe UI" panose="020B0502040204020203" pitchFamily="34" charset="0"/>
              </a:rPr>
              <a:t>Valitse harmaa tausta-alue aktiiviseksi </a:t>
            </a:r>
            <a:br>
              <a:rPr lang="fi-FI" b="0" i="0" dirty="0">
                <a:effectLst/>
                <a:latin typeface="Segoe UI" panose="020B0502040204020203" pitchFamily="34" charset="0"/>
              </a:rPr>
            </a:br>
            <a:r>
              <a:rPr lang="fi-FI" b="0" i="0" dirty="0">
                <a:effectLst/>
                <a:latin typeface="Segoe UI" panose="020B0502040204020203" pitchFamily="34" charset="0"/>
              </a:rPr>
              <a:t>ja lisää kuva </a:t>
            </a:r>
            <a:r>
              <a:rPr lang="fi-FI" b="0" i="0" dirty="0" err="1">
                <a:effectLst/>
                <a:latin typeface="Segoe UI" panose="020B0502040204020203" pitchFamily="34" charset="0"/>
              </a:rPr>
              <a:t>Kameleonin</a:t>
            </a:r>
            <a:r>
              <a:rPr lang="fi-FI" b="0" i="0" dirty="0">
                <a:effectLst/>
                <a:latin typeface="Segoe UI" panose="020B0502040204020203" pitchFamily="34" charset="0"/>
              </a:rPr>
              <a:t> kuvagalleriasta </a:t>
            </a:r>
            <a:br>
              <a:rPr lang="fi-FI" b="0" i="0" dirty="0">
                <a:effectLst/>
                <a:latin typeface="Segoe UI" panose="020B0502040204020203" pitchFamily="34" charset="0"/>
              </a:rPr>
            </a:br>
            <a:r>
              <a:rPr lang="fi-FI" b="0" i="0" dirty="0">
                <a:effectLst/>
                <a:latin typeface="Segoe UI" panose="020B0502040204020203" pitchFamily="34" charset="0"/>
              </a:rPr>
              <a:t>tai esim. omista tiedostoista</a:t>
            </a:r>
            <a:endParaRPr lang="en-US" dirty="0"/>
          </a:p>
        </p:txBody>
      </p:sp>
      <p:sp>
        <p:nvSpPr>
          <p:cNvPr id="4" name="Text Placeholder 3"/>
          <p:cNvSpPr>
            <a:spLocks noGrp="1"/>
          </p:cNvSpPr>
          <p:nvPr>
            <p:ph type="body" sz="quarter" idx="15"/>
          </p:nvPr>
        </p:nvSpPr>
        <p:spPr>
          <a:xfrm>
            <a:off x="0" y="-15875"/>
            <a:ext cx="5155670" cy="6737350"/>
          </a:xfrm>
          <a:solidFill>
            <a:srgbClr val="049BE2"/>
          </a:solidFill>
        </p:spPr>
        <p:txBody>
          <a:bodyPr lIns="396000" tIns="1188000" rIns="396000" bIns="46800"/>
          <a:lstStyle>
            <a:lvl1pPr marL="0" indent="0">
              <a:buFontTx/>
              <a:buNone/>
              <a:defRPr sz="3600" b="1" i="0">
                <a:solidFill>
                  <a:schemeClr val="bg1"/>
                </a:solidFill>
                <a:latin typeface="+mn-lt"/>
                <a:ea typeface="Tahoma" panose="020B0604030504040204" pitchFamily="34" charset="0"/>
                <a:cs typeface="Tahoma" panose="020B0604030504040204" pitchFamily="34" charset="0"/>
              </a:defRPr>
            </a:lvl1pPr>
            <a:lvl2pPr marL="457200" indent="0">
              <a:buFontTx/>
              <a:buNone/>
              <a:defRPr>
                <a:solidFill>
                  <a:schemeClr val="bg1"/>
                </a:solidFill>
                <a:latin typeface="+mn-lt"/>
                <a:ea typeface="Tahoma" panose="020B0604030504040204" pitchFamily="34" charset="0"/>
                <a:cs typeface="Tahoma" panose="020B0604030504040204" pitchFamily="34" charset="0"/>
              </a:defRPr>
            </a:lvl2pPr>
            <a:lvl3pPr marL="914400" indent="0">
              <a:buFontTx/>
              <a:buNone/>
              <a:defRPr>
                <a:solidFill>
                  <a:schemeClr val="bg1"/>
                </a:solidFill>
                <a:latin typeface="+mn-lt"/>
                <a:ea typeface="Tahoma" panose="020B0604030504040204" pitchFamily="34" charset="0"/>
                <a:cs typeface="Tahoma" panose="020B0604030504040204" pitchFamily="34" charset="0"/>
              </a:defRPr>
            </a:lvl3pPr>
            <a:lvl4pPr marL="1371600" indent="0">
              <a:buFontTx/>
              <a:buNone/>
              <a:defRPr>
                <a:solidFill>
                  <a:schemeClr val="bg1"/>
                </a:solidFill>
                <a:latin typeface="+mn-lt"/>
                <a:ea typeface="Tahoma" panose="020B0604030504040204" pitchFamily="34" charset="0"/>
                <a:cs typeface="Tahoma" panose="020B0604030504040204" pitchFamily="34" charset="0"/>
              </a:defRPr>
            </a:lvl4pPr>
            <a:lvl5pPr marL="1828800" indent="0">
              <a:buFontTx/>
              <a:buNone/>
              <a:defRPr>
                <a:solidFill>
                  <a:schemeClr val="bg1"/>
                </a:solidFill>
                <a:latin typeface="+mn-lt"/>
                <a:ea typeface="Tahoma" panose="020B0604030504040204" pitchFamily="34" charset="0"/>
                <a:cs typeface="Tahoma" panose="020B0604030504040204" pitchFamily="34" charset="0"/>
              </a:defRPr>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11" name="Rectangle 10"/>
          <p:cNvSpPr/>
          <p:nvPr/>
        </p:nvSpPr>
        <p:spPr>
          <a:xfrm rot="10800000">
            <a:off x="0" y="6737350"/>
            <a:ext cx="12192000" cy="120650"/>
          </a:xfrm>
          <a:prstGeom prst="rect">
            <a:avLst/>
          </a:prstGeom>
          <a:gradFill flip="none" rotWithShape="0">
            <a:gsLst>
              <a:gs pos="100000">
                <a:srgbClr val="0463AF"/>
              </a:gs>
              <a:gs pos="78000">
                <a:srgbClr val="0070C0"/>
              </a:gs>
              <a:gs pos="47000">
                <a:srgbClr val="00B0F0"/>
              </a:gs>
              <a:gs pos="0">
                <a:srgbClr val="00B0CC">
                  <a:lumMod val="100000"/>
                </a:srgbClr>
              </a:gs>
            </a:gsLst>
            <a:lin ang="14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D4A0EF-951A-4343-A672-F31B58E6828E}" type="slidenum">
              <a:rPr lang="en-US" smtClean="0"/>
              <a:t>‹#›</a:t>
            </a:fld>
            <a:endParaRPr lang="en-US"/>
          </a:p>
        </p:txBody>
      </p:sp>
    </p:spTree>
    <p:extLst>
      <p:ext uri="{BB962C8B-B14F-4D97-AF65-F5344CB8AC3E}">
        <p14:creationId xmlns:p14="http://schemas.microsoft.com/office/powerpoint/2010/main" val="1988765547"/>
      </p:ext>
    </p:extLst>
  </p:cSld>
  <p:clrMapOvr>
    <a:overrideClrMapping bg1="lt1" tx1="dk1" bg2="lt2" tx2="dk2" accent1="accent1" accent2="accent2" accent3="accent3" accent4="accent4" accent5="accent5" accent6="accent6" hlink="hlink" folHlink="folHlink"/>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vaaka_kuva_sininen" preserve="1" userDrawn="1">
  <p:cSld name="vaaka_kuva_sininen">
    <p:spTree>
      <p:nvGrpSpPr>
        <p:cNvPr id="1" name=""/>
        <p:cNvGrpSpPr/>
        <p:nvPr/>
      </p:nvGrpSpPr>
      <p:grpSpPr>
        <a:xfrm>
          <a:off x="0" y="0"/>
          <a:ext cx="0" cy="0"/>
          <a:chOff x="0" y="0"/>
          <a:chExt cx="0" cy="0"/>
        </a:xfrm>
      </p:grpSpPr>
      <p:sp>
        <p:nvSpPr>
          <p:cNvPr id="4" name="Kuvan paikkamerkki 3">
            <a:extLst>
              <a:ext uri="{FF2B5EF4-FFF2-40B4-BE49-F238E27FC236}">
                <a16:creationId xmlns:a16="http://schemas.microsoft.com/office/drawing/2014/main" id="{AB4047D7-75ED-C176-9F2B-759FC5065591}"/>
              </a:ext>
              <a:ext uri="{C183D7F6-B498-43B3-948B-1728B52AA6E4}">
                <adec:decorative xmlns:adec="http://schemas.microsoft.com/office/drawing/2017/decorative" val="1"/>
              </a:ext>
            </a:extLst>
          </p:cNvPr>
          <p:cNvSpPr>
            <a:spLocks noGrp="1"/>
          </p:cNvSpPr>
          <p:nvPr>
            <p:ph type="pic" sz="quarter" idx="11" hasCustomPrompt="1"/>
          </p:nvPr>
        </p:nvSpPr>
        <p:spPr>
          <a:xfrm>
            <a:off x="0" y="0"/>
            <a:ext cx="12192000" cy="6858000"/>
          </a:xfrm>
          <a:solidFill>
            <a:schemeClr val="accent1">
              <a:lumMod val="20000"/>
              <a:lumOff val="80000"/>
            </a:schemeClr>
          </a:solidFill>
        </p:spPr>
        <p:txBody>
          <a:bodyPr/>
          <a:lstStyle>
            <a:lvl1pPr marL="0" indent="0">
              <a:buNone/>
              <a:defRPr/>
            </a:lvl1pPr>
          </a:lstStyle>
          <a:p>
            <a:r>
              <a:rPr lang="fi-FI" dirty="0"/>
              <a:t>Lisää kuva kuvagalleriasta, Väylän kuvapankista tai omista tiedostoista</a:t>
            </a:r>
          </a:p>
        </p:txBody>
      </p:sp>
      <p:sp>
        <p:nvSpPr>
          <p:cNvPr id="5" name="Text Placeholder 2">
            <a:extLst>
              <a:ext uri="{FF2B5EF4-FFF2-40B4-BE49-F238E27FC236}">
                <a16:creationId xmlns:a16="http://schemas.microsoft.com/office/drawing/2014/main" id="{168E480F-6969-9C85-3F13-C2581A92F7D1}"/>
              </a:ext>
            </a:extLst>
          </p:cNvPr>
          <p:cNvSpPr>
            <a:spLocks noGrp="1"/>
          </p:cNvSpPr>
          <p:nvPr>
            <p:ph type="body" idx="1" hasCustomPrompt="1"/>
          </p:nvPr>
        </p:nvSpPr>
        <p:spPr>
          <a:xfrm>
            <a:off x="0" y="4589338"/>
            <a:ext cx="12192000" cy="792000"/>
          </a:xfrm>
          <a:gradFill>
            <a:gsLst>
              <a:gs pos="100000">
                <a:schemeClr val="accent1">
                  <a:alpha val="11000"/>
                </a:schemeClr>
              </a:gs>
              <a:gs pos="0">
                <a:schemeClr val="tx2">
                  <a:alpha val="70000"/>
                </a:schemeClr>
              </a:gs>
            </a:gsLst>
            <a:lin ang="0" scaled="0"/>
          </a:gradFill>
        </p:spPr>
        <p:txBody>
          <a:bodyPr lIns="1080000"/>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err="1"/>
              <a:t>Kirjoita</a:t>
            </a:r>
            <a:r>
              <a:rPr lang="en-US" dirty="0"/>
              <a:t> </a:t>
            </a:r>
            <a:r>
              <a:rPr lang="en-US" dirty="0" err="1"/>
              <a:t>alaotsikko</a:t>
            </a:r>
            <a:endParaRPr lang="en-US" dirty="0"/>
          </a:p>
        </p:txBody>
      </p:sp>
      <p:sp>
        <p:nvSpPr>
          <p:cNvPr id="7" name="Text Placeholder 3">
            <a:extLst>
              <a:ext uri="{FF2B5EF4-FFF2-40B4-BE49-F238E27FC236}">
                <a16:creationId xmlns:a16="http://schemas.microsoft.com/office/drawing/2014/main" id="{D6A058AD-20D3-103F-BE1A-6A66EEE2A881}"/>
              </a:ext>
            </a:extLst>
          </p:cNvPr>
          <p:cNvSpPr>
            <a:spLocks noGrp="1"/>
          </p:cNvSpPr>
          <p:nvPr>
            <p:ph type="body" idx="10" hasCustomPrompt="1"/>
          </p:nvPr>
        </p:nvSpPr>
        <p:spPr>
          <a:xfrm>
            <a:off x="0" y="3510000"/>
            <a:ext cx="12192000" cy="1080000"/>
          </a:xfrm>
          <a:gradFill>
            <a:gsLst>
              <a:gs pos="100000">
                <a:schemeClr val="accent1">
                  <a:alpha val="11000"/>
                </a:schemeClr>
              </a:gs>
              <a:gs pos="0">
                <a:schemeClr val="tx2">
                  <a:alpha val="70000"/>
                </a:schemeClr>
              </a:gs>
            </a:gsLst>
            <a:lin ang="0" scaled="0"/>
          </a:gradFill>
        </p:spPr>
        <p:txBody>
          <a:bodyPr lIns="1080000" anchor="b">
            <a:normAutofit/>
          </a:bodyPr>
          <a:lstStyle>
            <a:lvl1pPr marL="0" indent="0">
              <a:buNone/>
              <a:defRPr sz="3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err="1"/>
              <a:t>Kirjoita</a:t>
            </a:r>
            <a:r>
              <a:rPr lang="en-US" dirty="0"/>
              <a:t> </a:t>
            </a:r>
            <a:r>
              <a:rPr lang="en-US" dirty="0" err="1"/>
              <a:t>otsikko</a:t>
            </a:r>
            <a:endParaRPr lang="en-US" dirty="0"/>
          </a:p>
        </p:txBody>
      </p:sp>
    </p:spTree>
    <p:extLst>
      <p:ext uri="{BB962C8B-B14F-4D97-AF65-F5344CB8AC3E}">
        <p14:creationId xmlns:p14="http://schemas.microsoft.com/office/powerpoint/2010/main" val="6036369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vaaka_kuva_vihrea" preserve="1" userDrawn="1">
  <p:cSld name="vaaka_kuva_vihrea">
    <p:spTree>
      <p:nvGrpSpPr>
        <p:cNvPr id="1" name=""/>
        <p:cNvGrpSpPr/>
        <p:nvPr/>
      </p:nvGrpSpPr>
      <p:grpSpPr>
        <a:xfrm>
          <a:off x="0" y="0"/>
          <a:ext cx="0" cy="0"/>
          <a:chOff x="0" y="0"/>
          <a:chExt cx="0" cy="0"/>
        </a:xfrm>
      </p:grpSpPr>
      <p:sp>
        <p:nvSpPr>
          <p:cNvPr id="5" name="Kuvan paikkamerkki 3">
            <a:extLst>
              <a:ext uri="{FF2B5EF4-FFF2-40B4-BE49-F238E27FC236}">
                <a16:creationId xmlns:a16="http://schemas.microsoft.com/office/drawing/2014/main" id="{37D1F390-B184-4B82-1464-B4F5FE461F80}"/>
              </a:ext>
              <a:ext uri="{C183D7F6-B498-43B3-948B-1728B52AA6E4}">
                <adec:decorative xmlns:adec="http://schemas.microsoft.com/office/drawing/2017/decorative" val="1"/>
              </a:ext>
            </a:extLst>
          </p:cNvPr>
          <p:cNvSpPr>
            <a:spLocks noGrp="1"/>
          </p:cNvSpPr>
          <p:nvPr>
            <p:ph type="pic" sz="quarter" idx="11" hasCustomPrompt="1"/>
          </p:nvPr>
        </p:nvSpPr>
        <p:spPr>
          <a:xfrm>
            <a:off x="0" y="0"/>
            <a:ext cx="12192000" cy="6858000"/>
          </a:xfrm>
          <a:solidFill>
            <a:schemeClr val="bg2">
              <a:lumMod val="20000"/>
              <a:lumOff val="80000"/>
            </a:schemeClr>
          </a:solidFill>
        </p:spPr>
        <p:txBody>
          <a:bodyPr/>
          <a:lstStyle>
            <a:lvl1pPr marL="0" indent="0">
              <a:buNone/>
              <a:defRPr/>
            </a:lvl1pPr>
          </a:lstStyle>
          <a:p>
            <a:r>
              <a:rPr lang="fi-FI" dirty="0"/>
              <a:t>Lisää kuva kuvagalleriasta, Väylän kuvapankista tai omista tiedostoista</a:t>
            </a:r>
          </a:p>
        </p:txBody>
      </p:sp>
      <p:sp>
        <p:nvSpPr>
          <p:cNvPr id="6" name="Text Placeholder 2">
            <a:extLst>
              <a:ext uri="{FF2B5EF4-FFF2-40B4-BE49-F238E27FC236}">
                <a16:creationId xmlns:a16="http://schemas.microsoft.com/office/drawing/2014/main" id="{C01834BC-D657-9433-05AE-301C6EFE0B67}"/>
              </a:ext>
            </a:extLst>
          </p:cNvPr>
          <p:cNvSpPr>
            <a:spLocks noGrp="1"/>
          </p:cNvSpPr>
          <p:nvPr>
            <p:ph type="body" idx="1" hasCustomPrompt="1"/>
          </p:nvPr>
        </p:nvSpPr>
        <p:spPr>
          <a:xfrm>
            <a:off x="0" y="4589338"/>
            <a:ext cx="12192000" cy="792000"/>
          </a:xfrm>
          <a:gradFill>
            <a:gsLst>
              <a:gs pos="100000">
                <a:schemeClr val="bg2">
                  <a:alpha val="11000"/>
                </a:schemeClr>
              </a:gs>
              <a:gs pos="0">
                <a:schemeClr val="accent4">
                  <a:alpha val="71000"/>
                </a:schemeClr>
              </a:gs>
            </a:gsLst>
            <a:lin ang="0" scaled="0"/>
          </a:gradFill>
        </p:spPr>
        <p:txBody>
          <a:bodyPr lIns="1080000"/>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err="1"/>
              <a:t>Kirjoita</a:t>
            </a:r>
            <a:r>
              <a:rPr lang="en-US" dirty="0"/>
              <a:t> </a:t>
            </a:r>
            <a:r>
              <a:rPr lang="en-US" dirty="0" err="1"/>
              <a:t>alaotsikko</a:t>
            </a:r>
            <a:endParaRPr lang="en-US" dirty="0"/>
          </a:p>
        </p:txBody>
      </p:sp>
      <p:sp>
        <p:nvSpPr>
          <p:cNvPr id="8" name="Text Placeholder 3">
            <a:extLst>
              <a:ext uri="{FF2B5EF4-FFF2-40B4-BE49-F238E27FC236}">
                <a16:creationId xmlns:a16="http://schemas.microsoft.com/office/drawing/2014/main" id="{3391C4EA-1BDA-2FE2-EC62-4C09E203DD3D}"/>
              </a:ext>
            </a:extLst>
          </p:cNvPr>
          <p:cNvSpPr>
            <a:spLocks noGrp="1"/>
          </p:cNvSpPr>
          <p:nvPr>
            <p:ph type="body" idx="10" hasCustomPrompt="1"/>
          </p:nvPr>
        </p:nvSpPr>
        <p:spPr>
          <a:xfrm>
            <a:off x="0" y="3510000"/>
            <a:ext cx="12192000" cy="1080000"/>
          </a:xfrm>
          <a:gradFill>
            <a:gsLst>
              <a:gs pos="100000">
                <a:schemeClr val="bg2">
                  <a:alpha val="11000"/>
                </a:schemeClr>
              </a:gs>
              <a:gs pos="0">
                <a:schemeClr val="accent4">
                  <a:alpha val="71000"/>
                </a:schemeClr>
              </a:gs>
            </a:gsLst>
            <a:lin ang="0" scaled="0"/>
          </a:gradFill>
        </p:spPr>
        <p:txBody>
          <a:bodyPr lIns="1080000" anchor="b">
            <a:normAutofit/>
          </a:bodyPr>
          <a:lstStyle>
            <a:lvl1pPr marL="0" indent="0">
              <a:buNone/>
              <a:defRPr sz="3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err="1"/>
              <a:t>Kirjoita</a:t>
            </a:r>
            <a:r>
              <a:rPr lang="en-US" dirty="0"/>
              <a:t> </a:t>
            </a:r>
            <a:r>
              <a:rPr lang="en-US" dirty="0" err="1"/>
              <a:t>otsikko</a:t>
            </a:r>
            <a:endParaRPr lang="en-US" dirty="0"/>
          </a:p>
        </p:txBody>
      </p:sp>
    </p:spTree>
    <p:extLst>
      <p:ext uri="{BB962C8B-B14F-4D97-AF65-F5344CB8AC3E}">
        <p14:creationId xmlns:p14="http://schemas.microsoft.com/office/powerpoint/2010/main" val="575190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vaaka_kuva_pinkki" preserve="1" userDrawn="1">
  <p:cSld name="vaaka_kuva_pinkki">
    <p:bg>
      <p:bgPr>
        <a:solidFill>
          <a:schemeClr val="bg1"/>
        </a:solidFill>
        <a:effectLst/>
      </p:bgPr>
    </p:bg>
    <p:spTree>
      <p:nvGrpSpPr>
        <p:cNvPr id="1" name=""/>
        <p:cNvGrpSpPr/>
        <p:nvPr/>
      </p:nvGrpSpPr>
      <p:grpSpPr>
        <a:xfrm>
          <a:off x="0" y="0"/>
          <a:ext cx="0" cy="0"/>
          <a:chOff x="0" y="0"/>
          <a:chExt cx="0" cy="0"/>
        </a:xfrm>
      </p:grpSpPr>
      <p:sp>
        <p:nvSpPr>
          <p:cNvPr id="6" name="Kuvan paikkamerkki 3">
            <a:extLst>
              <a:ext uri="{FF2B5EF4-FFF2-40B4-BE49-F238E27FC236}">
                <a16:creationId xmlns:a16="http://schemas.microsoft.com/office/drawing/2014/main" id="{552D661D-62EC-E4F9-7F2D-E30CA1F0A89B}"/>
              </a:ext>
              <a:ext uri="{C183D7F6-B498-43B3-948B-1728B52AA6E4}">
                <adec:decorative xmlns:adec="http://schemas.microsoft.com/office/drawing/2017/decorative" val="1"/>
              </a:ext>
            </a:extLst>
          </p:cNvPr>
          <p:cNvSpPr>
            <a:spLocks noGrp="1"/>
          </p:cNvSpPr>
          <p:nvPr>
            <p:ph type="pic" sz="quarter" idx="11" hasCustomPrompt="1"/>
          </p:nvPr>
        </p:nvSpPr>
        <p:spPr>
          <a:xfrm>
            <a:off x="0" y="0"/>
            <a:ext cx="12192000" cy="6858000"/>
          </a:xfrm>
          <a:solidFill>
            <a:schemeClr val="accent5">
              <a:lumMod val="20000"/>
              <a:lumOff val="80000"/>
            </a:schemeClr>
          </a:solidFill>
        </p:spPr>
        <p:txBody>
          <a:bodyPr/>
          <a:lstStyle>
            <a:lvl1pPr marL="0" indent="0">
              <a:buNone/>
              <a:defRPr/>
            </a:lvl1pPr>
          </a:lstStyle>
          <a:p>
            <a:r>
              <a:rPr lang="fi-FI" dirty="0"/>
              <a:t>Lisää kuva kuvagalleriasta, Väylän kuvapankista tai omista tiedostoista</a:t>
            </a:r>
          </a:p>
        </p:txBody>
      </p:sp>
      <p:sp>
        <p:nvSpPr>
          <p:cNvPr id="3" name="Text Placeholder 2">
            <a:extLst>
              <a:ext uri="{FF2B5EF4-FFF2-40B4-BE49-F238E27FC236}">
                <a16:creationId xmlns:a16="http://schemas.microsoft.com/office/drawing/2014/main" id="{F0F83D4C-14C0-1A7B-8488-471A0D5995CB}"/>
              </a:ext>
            </a:extLst>
          </p:cNvPr>
          <p:cNvSpPr>
            <a:spLocks noGrp="1"/>
          </p:cNvSpPr>
          <p:nvPr>
            <p:ph type="body" idx="1" hasCustomPrompt="1"/>
          </p:nvPr>
        </p:nvSpPr>
        <p:spPr>
          <a:xfrm>
            <a:off x="0" y="4589338"/>
            <a:ext cx="12192000" cy="792000"/>
          </a:xfrm>
          <a:gradFill>
            <a:gsLst>
              <a:gs pos="100000">
                <a:schemeClr val="accent5">
                  <a:alpha val="14000"/>
                </a:schemeClr>
              </a:gs>
              <a:gs pos="0">
                <a:schemeClr val="accent5">
                  <a:alpha val="77000"/>
                </a:schemeClr>
              </a:gs>
            </a:gsLst>
            <a:lin ang="0" scaled="0"/>
          </a:gradFill>
        </p:spPr>
        <p:txBody>
          <a:bodyPr lIns="1080000"/>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err="1"/>
              <a:t>Kirjoita</a:t>
            </a:r>
            <a:r>
              <a:rPr lang="en-US" dirty="0"/>
              <a:t> </a:t>
            </a:r>
            <a:r>
              <a:rPr lang="en-US" dirty="0" err="1"/>
              <a:t>alaotsikko</a:t>
            </a:r>
            <a:endParaRPr lang="en-US" dirty="0"/>
          </a:p>
        </p:txBody>
      </p:sp>
      <p:sp>
        <p:nvSpPr>
          <p:cNvPr id="4" name="Text Placeholder 3">
            <a:extLst>
              <a:ext uri="{FF2B5EF4-FFF2-40B4-BE49-F238E27FC236}">
                <a16:creationId xmlns:a16="http://schemas.microsoft.com/office/drawing/2014/main" id="{5BCB0C59-FB4D-3FDE-13BC-9E175336B7A8}"/>
              </a:ext>
            </a:extLst>
          </p:cNvPr>
          <p:cNvSpPr>
            <a:spLocks noGrp="1"/>
          </p:cNvSpPr>
          <p:nvPr>
            <p:ph type="body" idx="10" hasCustomPrompt="1"/>
          </p:nvPr>
        </p:nvSpPr>
        <p:spPr>
          <a:xfrm>
            <a:off x="0" y="3510000"/>
            <a:ext cx="12192000" cy="1080000"/>
          </a:xfrm>
          <a:gradFill>
            <a:gsLst>
              <a:gs pos="100000">
                <a:schemeClr val="accent5">
                  <a:alpha val="14000"/>
                </a:schemeClr>
              </a:gs>
              <a:gs pos="0">
                <a:schemeClr val="accent5">
                  <a:alpha val="77000"/>
                </a:schemeClr>
              </a:gs>
            </a:gsLst>
            <a:lin ang="0" scaled="0"/>
          </a:gradFill>
        </p:spPr>
        <p:txBody>
          <a:bodyPr lIns="1080000" anchor="b">
            <a:normAutofit/>
          </a:bodyPr>
          <a:lstStyle>
            <a:lvl1pPr marL="0" indent="0">
              <a:buNone/>
              <a:defRPr sz="3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err="1"/>
              <a:t>Kirjoita</a:t>
            </a:r>
            <a:r>
              <a:rPr lang="en-US" dirty="0"/>
              <a:t> </a:t>
            </a:r>
            <a:r>
              <a:rPr lang="en-US" dirty="0" err="1"/>
              <a:t>otsikko</a:t>
            </a:r>
            <a:endParaRPr lang="en-US" dirty="0"/>
          </a:p>
        </p:txBody>
      </p:sp>
    </p:spTree>
    <p:extLst>
      <p:ext uri="{BB962C8B-B14F-4D97-AF65-F5344CB8AC3E}">
        <p14:creationId xmlns:p14="http://schemas.microsoft.com/office/powerpoint/2010/main" val="894581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kuva_teksti" preserve="1" userDrawn="1">
  <p:cSld name="kuva_teksti">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955970" cy="1325563"/>
          </a:xfrm>
        </p:spPr>
        <p:txBody>
          <a:bodyPr>
            <a:normAutofit/>
          </a:bodyPr>
          <a:lstStyle>
            <a:lvl1pPr>
              <a:defRPr sz="3200" b="1" i="0" baseline="0">
                <a:latin typeface="+mj-lt"/>
                <a:ea typeface="Tahoma" panose="020B0604030504040204" pitchFamily="34" charset="0"/>
                <a:cs typeface="Tahoma" panose="020B0604030504040204" pitchFamily="34" charset="0"/>
              </a:defRPr>
            </a:lvl1pPr>
          </a:lstStyle>
          <a:p>
            <a:r>
              <a:rPr lang="fi-FI"/>
              <a:t>Muokkaa ots. perustyyl. napsautt.</a:t>
            </a:r>
            <a:endParaRPr lang="en-US" dirty="0"/>
          </a:p>
        </p:txBody>
      </p:sp>
      <p:sp>
        <p:nvSpPr>
          <p:cNvPr id="5" name="Tekstin paikkamerkki 4">
            <a:extLst>
              <a:ext uri="{FF2B5EF4-FFF2-40B4-BE49-F238E27FC236}">
                <a16:creationId xmlns:a16="http://schemas.microsoft.com/office/drawing/2014/main" id="{F289C589-D0B7-CF7C-D481-B7C91F6295E3}"/>
              </a:ext>
            </a:extLst>
          </p:cNvPr>
          <p:cNvSpPr>
            <a:spLocks noGrp="1"/>
          </p:cNvSpPr>
          <p:nvPr>
            <p:ph type="body" sz="quarter" idx="18"/>
          </p:nvPr>
        </p:nvSpPr>
        <p:spPr>
          <a:xfrm>
            <a:off x="838199" y="1813968"/>
            <a:ext cx="6955971" cy="43200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Kuvan paikkamerkki 6">
            <a:extLst>
              <a:ext uri="{FF2B5EF4-FFF2-40B4-BE49-F238E27FC236}">
                <a16:creationId xmlns:a16="http://schemas.microsoft.com/office/drawing/2014/main" id="{A458CFA8-08E7-DAA8-E9CA-979753669B34}"/>
              </a:ext>
            </a:extLst>
          </p:cNvPr>
          <p:cNvSpPr>
            <a:spLocks noGrp="1"/>
          </p:cNvSpPr>
          <p:nvPr>
            <p:ph type="pic" sz="quarter" idx="19" hasCustomPrompt="1"/>
          </p:nvPr>
        </p:nvSpPr>
        <p:spPr>
          <a:xfrm>
            <a:off x="7920000" y="0"/>
            <a:ext cx="4284000" cy="6858000"/>
          </a:xfrm>
          <a:custGeom>
            <a:avLst/>
            <a:gdLst>
              <a:gd name="connsiteX0" fmla="*/ 0 w 4294800"/>
              <a:gd name="connsiteY0" fmla="*/ 0 h 6858000"/>
              <a:gd name="connsiteX1" fmla="*/ 4294800 w 4294800"/>
              <a:gd name="connsiteY1" fmla="*/ 0 h 6858000"/>
              <a:gd name="connsiteX2" fmla="*/ 4294800 w 4294800"/>
              <a:gd name="connsiteY2" fmla="*/ 6858000 h 6858000"/>
              <a:gd name="connsiteX3" fmla="*/ 0 w 4294800"/>
              <a:gd name="connsiteY3" fmla="*/ 6858000 h 6858000"/>
              <a:gd name="connsiteX4" fmla="*/ 0 w 4294800"/>
              <a:gd name="connsiteY4" fmla="*/ 0 h 6858000"/>
              <a:gd name="connsiteX0" fmla="*/ 1384662 w 4294800"/>
              <a:gd name="connsiteY0" fmla="*/ 0 h 6866708"/>
              <a:gd name="connsiteX1" fmla="*/ 4294800 w 4294800"/>
              <a:gd name="connsiteY1" fmla="*/ 8708 h 6866708"/>
              <a:gd name="connsiteX2" fmla="*/ 4294800 w 4294800"/>
              <a:gd name="connsiteY2" fmla="*/ 6866708 h 6866708"/>
              <a:gd name="connsiteX3" fmla="*/ 0 w 4294800"/>
              <a:gd name="connsiteY3" fmla="*/ 6866708 h 6866708"/>
              <a:gd name="connsiteX4" fmla="*/ 1384662 w 4294800"/>
              <a:gd name="connsiteY4" fmla="*/ 0 h 6866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800" h="6866708">
                <a:moveTo>
                  <a:pt x="1384662" y="0"/>
                </a:moveTo>
                <a:lnTo>
                  <a:pt x="4294800" y="8708"/>
                </a:lnTo>
                <a:lnTo>
                  <a:pt x="4294800" y="6866708"/>
                </a:lnTo>
                <a:lnTo>
                  <a:pt x="0" y="6866708"/>
                </a:lnTo>
                <a:lnTo>
                  <a:pt x="1384662" y="0"/>
                </a:lnTo>
                <a:close/>
              </a:path>
            </a:pathLst>
          </a:custGeom>
        </p:spPr>
        <p:txBody>
          <a:bodyPr anchor="ctr"/>
          <a:lstStyle>
            <a:lvl1pPr marL="0" indent="0" algn="r">
              <a:buNone/>
              <a:defRPr/>
            </a:lvl1pPr>
          </a:lstStyle>
          <a:p>
            <a:pPr marL="0" marR="0" lvl="0" indent="0" algn="l" defTabSz="914400" rtl="0" eaLnBrk="1" fontAlgn="auto" latinLnBrk="0" hangingPunct="1">
              <a:lnSpc>
                <a:spcPct val="90000"/>
              </a:lnSpc>
              <a:spcBef>
                <a:spcPts val="1000"/>
              </a:spcBef>
              <a:spcAft>
                <a:spcPts val="0"/>
              </a:spcAft>
              <a:buClr>
                <a:srgbClr val="0065AF"/>
              </a:buClr>
              <a:buSzTx/>
              <a:buFont typeface="Arial"/>
              <a:buNone/>
              <a:tabLst/>
              <a:defRPr/>
            </a:pPr>
            <a:r>
              <a:rPr lang="fi-FI" dirty="0"/>
              <a:t>Lisää kuva kuvagalleriasta, Väylän kuvapankista tai omista tiedostoista</a:t>
            </a:r>
            <a:endParaRPr lang="en-US" dirty="0"/>
          </a:p>
          <a:p>
            <a:endParaRPr lang="fi-FI" dirty="0"/>
          </a:p>
        </p:txBody>
      </p:sp>
      <p:sp>
        <p:nvSpPr>
          <p:cNvPr id="8" name="Dian numeron paikkamerkki 7"/>
          <p:cNvSpPr>
            <a:spLocks noGrp="1"/>
          </p:cNvSpPr>
          <p:nvPr>
            <p:ph type="sldNum" sz="quarter" idx="17"/>
          </p:nvPr>
        </p:nvSpPr>
        <p:spPr/>
        <p:txBody>
          <a:bodyPr/>
          <a:lstStyle>
            <a:lvl1pPr>
              <a:defRPr>
                <a:solidFill>
                  <a:srgbClr val="898989"/>
                </a:solidFill>
              </a:defRPr>
            </a:lvl1pPr>
          </a:lstStyle>
          <a:p>
            <a:fld id="{6BD4A0EF-951A-4343-A672-F31B58E6828E}" type="slidenum">
              <a:rPr lang="en-US" smtClean="0"/>
              <a:pPr/>
              <a:t>‹#›</a:t>
            </a:fld>
            <a:endParaRPr lang="en-US" dirty="0"/>
          </a:p>
        </p:txBody>
      </p:sp>
    </p:spTree>
    <p:extLst>
      <p:ext uri="{BB962C8B-B14F-4D97-AF65-F5344CB8AC3E}">
        <p14:creationId xmlns:p14="http://schemas.microsoft.com/office/powerpoint/2010/main" val="108644832"/>
      </p:ext>
    </p:extLst>
  </p:cSld>
  <p:clrMapOvr>
    <a:masterClrMapping/>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levea_kuva_teksti" preserve="1" userDrawn="1">
  <p:cSld name="levea_kuva_teksti">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162006" cy="1325563"/>
          </a:xfrm>
        </p:spPr>
        <p:txBody>
          <a:bodyPr>
            <a:normAutofit/>
          </a:bodyPr>
          <a:lstStyle>
            <a:lvl1pPr>
              <a:defRPr sz="3200" b="1" i="0" baseline="0">
                <a:latin typeface="+mj-lt"/>
                <a:ea typeface="Tahoma" panose="020B0604030504040204" pitchFamily="34" charset="0"/>
                <a:cs typeface="Tahoma" panose="020B0604030504040204" pitchFamily="34" charset="0"/>
              </a:defRPr>
            </a:lvl1pPr>
          </a:lstStyle>
          <a:p>
            <a:r>
              <a:rPr lang="fi-FI"/>
              <a:t>Muokkaa ots. perustyyl. napsautt.</a:t>
            </a:r>
            <a:endParaRPr lang="en-US" dirty="0"/>
          </a:p>
        </p:txBody>
      </p:sp>
      <p:sp>
        <p:nvSpPr>
          <p:cNvPr id="5" name="Tekstin paikkamerkki 4">
            <a:extLst>
              <a:ext uri="{FF2B5EF4-FFF2-40B4-BE49-F238E27FC236}">
                <a16:creationId xmlns:a16="http://schemas.microsoft.com/office/drawing/2014/main" id="{F289C589-D0B7-CF7C-D481-B7C91F6295E3}"/>
              </a:ext>
            </a:extLst>
          </p:cNvPr>
          <p:cNvSpPr>
            <a:spLocks noGrp="1"/>
          </p:cNvSpPr>
          <p:nvPr>
            <p:ph type="body" sz="quarter" idx="18"/>
          </p:nvPr>
        </p:nvSpPr>
        <p:spPr>
          <a:xfrm>
            <a:off x="838200" y="1813968"/>
            <a:ext cx="4177938" cy="43200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7" name="Kuvan paikkamerkki 6">
            <a:extLst>
              <a:ext uri="{FF2B5EF4-FFF2-40B4-BE49-F238E27FC236}">
                <a16:creationId xmlns:a16="http://schemas.microsoft.com/office/drawing/2014/main" id="{A458CFA8-08E7-DAA8-E9CA-979753669B34}"/>
              </a:ext>
            </a:extLst>
          </p:cNvPr>
          <p:cNvSpPr>
            <a:spLocks noGrp="1"/>
          </p:cNvSpPr>
          <p:nvPr>
            <p:ph type="pic" sz="quarter" idx="19" hasCustomPrompt="1"/>
          </p:nvPr>
        </p:nvSpPr>
        <p:spPr>
          <a:xfrm>
            <a:off x="4732800" y="0"/>
            <a:ext cx="7459200" cy="6858000"/>
          </a:xfrm>
          <a:custGeom>
            <a:avLst/>
            <a:gdLst>
              <a:gd name="connsiteX0" fmla="*/ 0 w 4294800"/>
              <a:gd name="connsiteY0" fmla="*/ 0 h 6858000"/>
              <a:gd name="connsiteX1" fmla="*/ 4294800 w 4294800"/>
              <a:gd name="connsiteY1" fmla="*/ 0 h 6858000"/>
              <a:gd name="connsiteX2" fmla="*/ 4294800 w 4294800"/>
              <a:gd name="connsiteY2" fmla="*/ 6858000 h 6858000"/>
              <a:gd name="connsiteX3" fmla="*/ 0 w 4294800"/>
              <a:gd name="connsiteY3" fmla="*/ 6858000 h 6858000"/>
              <a:gd name="connsiteX4" fmla="*/ 0 w 4294800"/>
              <a:gd name="connsiteY4" fmla="*/ 0 h 6858000"/>
              <a:gd name="connsiteX0" fmla="*/ 1384662 w 4294800"/>
              <a:gd name="connsiteY0" fmla="*/ 0 h 6866708"/>
              <a:gd name="connsiteX1" fmla="*/ 4294800 w 4294800"/>
              <a:gd name="connsiteY1" fmla="*/ 8708 h 6866708"/>
              <a:gd name="connsiteX2" fmla="*/ 4294800 w 4294800"/>
              <a:gd name="connsiteY2" fmla="*/ 6866708 h 6866708"/>
              <a:gd name="connsiteX3" fmla="*/ 0 w 4294800"/>
              <a:gd name="connsiteY3" fmla="*/ 6866708 h 6866708"/>
              <a:gd name="connsiteX4" fmla="*/ 1384662 w 4294800"/>
              <a:gd name="connsiteY4" fmla="*/ 0 h 6866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800" h="6866708">
                <a:moveTo>
                  <a:pt x="1384662" y="0"/>
                </a:moveTo>
                <a:lnTo>
                  <a:pt x="4294800" y="8708"/>
                </a:lnTo>
                <a:lnTo>
                  <a:pt x="4294800" y="6866708"/>
                </a:lnTo>
                <a:lnTo>
                  <a:pt x="0" y="6866708"/>
                </a:lnTo>
                <a:lnTo>
                  <a:pt x="1384662" y="0"/>
                </a:lnTo>
                <a:close/>
              </a:path>
            </a:pathLst>
          </a:custGeom>
        </p:spPr>
        <p:txBody>
          <a:bodyPr anchor="ctr"/>
          <a:lstStyle>
            <a:lvl1pPr marL="0" indent="0" algn="r">
              <a:buNone/>
              <a:defRPr/>
            </a:lvl1pPr>
          </a:lstStyle>
          <a:p>
            <a:pPr marL="0" marR="0" lvl="0" indent="0" algn="l" defTabSz="914400" rtl="0" eaLnBrk="1" fontAlgn="auto" latinLnBrk="0" hangingPunct="1">
              <a:lnSpc>
                <a:spcPct val="90000"/>
              </a:lnSpc>
              <a:spcBef>
                <a:spcPts val="1000"/>
              </a:spcBef>
              <a:spcAft>
                <a:spcPts val="0"/>
              </a:spcAft>
              <a:buClr>
                <a:srgbClr val="0065AF"/>
              </a:buClr>
              <a:buSzTx/>
              <a:buFont typeface="Arial"/>
              <a:buNone/>
              <a:tabLst/>
              <a:defRPr/>
            </a:pPr>
            <a:r>
              <a:rPr lang="fi-FI" dirty="0"/>
              <a:t>Lisää kuva kuvagalleriasta, Väylän kuvapankista tai omista tiedostoista</a:t>
            </a:r>
            <a:endParaRPr lang="en-US" dirty="0"/>
          </a:p>
          <a:p>
            <a:endParaRPr lang="fi-FI" dirty="0"/>
          </a:p>
        </p:txBody>
      </p:sp>
      <p:sp>
        <p:nvSpPr>
          <p:cNvPr id="8" name="Dian numeron paikkamerkki 7"/>
          <p:cNvSpPr>
            <a:spLocks noGrp="1"/>
          </p:cNvSpPr>
          <p:nvPr>
            <p:ph type="sldNum" sz="quarter" idx="17"/>
          </p:nvPr>
        </p:nvSpPr>
        <p:spPr/>
        <p:txBody>
          <a:bodyPr/>
          <a:lstStyle>
            <a:lvl1pPr>
              <a:defRPr>
                <a:solidFill>
                  <a:srgbClr val="898989"/>
                </a:solidFill>
              </a:defRPr>
            </a:lvl1pPr>
          </a:lstStyle>
          <a:p>
            <a:fld id="{6BD4A0EF-951A-4343-A672-F31B58E6828E}" type="slidenum">
              <a:rPr lang="en-US" smtClean="0"/>
              <a:pPr/>
              <a:t>‹#›</a:t>
            </a:fld>
            <a:endParaRPr lang="en-US" dirty="0"/>
          </a:p>
        </p:txBody>
      </p:sp>
    </p:spTree>
    <p:extLst>
      <p:ext uri="{BB962C8B-B14F-4D97-AF65-F5344CB8AC3E}">
        <p14:creationId xmlns:p14="http://schemas.microsoft.com/office/powerpoint/2010/main" val="2431842974"/>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ma_kuva_teksti" preserve="1" userDrawn="1">
  <p:cSld name="oma_kuva_teksti">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5527675" cy="1325563"/>
          </a:xfrm>
        </p:spPr>
        <p:txBody>
          <a:bodyPr>
            <a:normAutofit/>
          </a:bodyPr>
          <a:lstStyle>
            <a:lvl1pPr>
              <a:defRPr sz="3200" b="1" i="0" baseline="0">
                <a:latin typeface="+mj-lt"/>
                <a:ea typeface="Tahoma" panose="020B0604030504040204" pitchFamily="34" charset="0"/>
                <a:cs typeface="Tahoma" panose="020B0604030504040204" pitchFamily="34" charset="0"/>
              </a:defRPr>
            </a:lvl1pPr>
          </a:lstStyle>
          <a:p>
            <a:r>
              <a:rPr lang="fi-FI" dirty="0"/>
              <a:t>Kirjoita tähän nimi</a:t>
            </a:r>
            <a:endParaRPr lang="en-US" dirty="0"/>
          </a:p>
        </p:txBody>
      </p:sp>
      <p:sp>
        <p:nvSpPr>
          <p:cNvPr id="7" name="Kuvan paikkamerkki 6">
            <a:extLst>
              <a:ext uri="{FF2B5EF4-FFF2-40B4-BE49-F238E27FC236}">
                <a16:creationId xmlns:a16="http://schemas.microsoft.com/office/drawing/2014/main" id="{A458CFA8-08E7-DAA8-E9CA-979753669B34}"/>
              </a:ext>
            </a:extLst>
          </p:cNvPr>
          <p:cNvSpPr>
            <a:spLocks noGrp="1"/>
          </p:cNvSpPr>
          <p:nvPr>
            <p:ph type="pic" sz="quarter" idx="19" hasCustomPrompt="1"/>
          </p:nvPr>
        </p:nvSpPr>
        <p:spPr>
          <a:xfrm>
            <a:off x="6744339" y="8709"/>
            <a:ext cx="5439600" cy="6858000"/>
          </a:xfrm>
          <a:custGeom>
            <a:avLst/>
            <a:gdLst>
              <a:gd name="connsiteX0" fmla="*/ 0 w 4294800"/>
              <a:gd name="connsiteY0" fmla="*/ 0 h 6858000"/>
              <a:gd name="connsiteX1" fmla="*/ 4294800 w 4294800"/>
              <a:gd name="connsiteY1" fmla="*/ 0 h 6858000"/>
              <a:gd name="connsiteX2" fmla="*/ 4294800 w 4294800"/>
              <a:gd name="connsiteY2" fmla="*/ 6858000 h 6858000"/>
              <a:gd name="connsiteX3" fmla="*/ 0 w 4294800"/>
              <a:gd name="connsiteY3" fmla="*/ 6858000 h 6858000"/>
              <a:gd name="connsiteX4" fmla="*/ 0 w 4294800"/>
              <a:gd name="connsiteY4" fmla="*/ 0 h 6858000"/>
              <a:gd name="connsiteX0" fmla="*/ 1384662 w 4294800"/>
              <a:gd name="connsiteY0" fmla="*/ 0 h 6866708"/>
              <a:gd name="connsiteX1" fmla="*/ 4294800 w 4294800"/>
              <a:gd name="connsiteY1" fmla="*/ 8708 h 6866708"/>
              <a:gd name="connsiteX2" fmla="*/ 4294800 w 4294800"/>
              <a:gd name="connsiteY2" fmla="*/ 6866708 h 6866708"/>
              <a:gd name="connsiteX3" fmla="*/ 0 w 4294800"/>
              <a:gd name="connsiteY3" fmla="*/ 6866708 h 6866708"/>
              <a:gd name="connsiteX4" fmla="*/ 1384662 w 4294800"/>
              <a:gd name="connsiteY4" fmla="*/ 0 h 6866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800" h="6866708">
                <a:moveTo>
                  <a:pt x="1384662" y="0"/>
                </a:moveTo>
                <a:lnTo>
                  <a:pt x="4294800" y="8708"/>
                </a:lnTo>
                <a:lnTo>
                  <a:pt x="4294800" y="6866708"/>
                </a:lnTo>
                <a:lnTo>
                  <a:pt x="0" y="6866708"/>
                </a:lnTo>
                <a:lnTo>
                  <a:pt x="1384662" y="0"/>
                </a:lnTo>
                <a:close/>
              </a:path>
            </a:pathLst>
          </a:custGeom>
        </p:spPr>
        <p:txBody>
          <a:bodyPr anchor="ctr"/>
          <a:lstStyle>
            <a:lvl1pPr marL="0" indent="0" algn="r">
              <a:buNone/>
              <a:defRPr/>
            </a:lvl1pPr>
          </a:lstStyle>
          <a:p>
            <a:pPr marL="0" marR="0" lvl="0" indent="0" algn="l" defTabSz="914400" rtl="0" eaLnBrk="1" fontAlgn="auto" latinLnBrk="0" hangingPunct="1">
              <a:lnSpc>
                <a:spcPct val="90000"/>
              </a:lnSpc>
              <a:spcBef>
                <a:spcPts val="1000"/>
              </a:spcBef>
              <a:spcAft>
                <a:spcPts val="0"/>
              </a:spcAft>
              <a:buClr>
                <a:srgbClr val="0065AF"/>
              </a:buClr>
              <a:buSzTx/>
              <a:buFont typeface="Arial"/>
              <a:buNone/>
              <a:tabLst/>
              <a:defRPr/>
            </a:pPr>
            <a:r>
              <a:rPr lang="fi-FI" dirty="0"/>
              <a:t>Lisää oma kuva</a:t>
            </a:r>
            <a:endParaRPr lang="en-US" dirty="0"/>
          </a:p>
          <a:p>
            <a:endParaRPr lang="fi-FI" dirty="0"/>
          </a:p>
        </p:txBody>
      </p:sp>
      <p:sp>
        <p:nvSpPr>
          <p:cNvPr id="4" name="Tekstin paikkamerkki 3">
            <a:extLst>
              <a:ext uri="{FF2B5EF4-FFF2-40B4-BE49-F238E27FC236}">
                <a16:creationId xmlns:a16="http://schemas.microsoft.com/office/drawing/2014/main" id="{2FE7494B-1547-CA50-9CF3-C058329BD5D0}"/>
              </a:ext>
            </a:extLst>
          </p:cNvPr>
          <p:cNvSpPr>
            <a:spLocks noGrp="1"/>
          </p:cNvSpPr>
          <p:nvPr>
            <p:ph type="body" sz="quarter" idx="20" hasCustomPrompt="1"/>
          </p:nvPr>
        </p:nvSpPr>
        <p:spPr>
          <a:xfrm>
            <a:off x="838200" y="1793876"/>
            <a:ext cx="5527675" cy="4320000"/>
          </a:xfrm>
        </p:spPr>
        <p:txBody>
          <a:bodyPr/>
          <a:lstStyle>
            <a:lvl1pPr marL="0" indent="0">
              <a:spcAft>
                <a:spcPts val="1000"/>
              </a:spcAft>
              <a:buNone/>
              <a:defRPr sz="2000">
                <a:solidFill>
                  <a:schemeClr val="tx1">
                    <a:lumMod val="65000"/>
                    <a:lumOff val="35000"/>
                  </a:schemeClr>
                </a:solidFill>
              </a:defRPr>
            </a:lvl1pPr>
          </a:lstStyle>
          <a:p>
            <a:pPr lvl="0"/>
            <a:r>
              <a:rPr lang="fi-FI" dirty="0"/>
              <a:t>Kirjoita tähän nimike</a:t>
            </a:r>
            <a:br>
              <a:rPr lang="fi-FI" dirty="0"/>
            </a:br>
            <a:r>
              <a:rPr lang="fi-FI" dirty="0"/>
              <a:t>Osasto/Yksikkö</a:t>
            </a:r>
            <a:br>
              <a:rPr lang="fi-FI" dirty="0"/>
            </a:br>
            <a:r>
              <a:rPr lang="fi-FI" dirty="0"/>
              <a:t>Sähköpostiosoite</a:t>
            </a:r>
            <a:br>
              <a:rPr lang="fi-FI" dirty="0"/>
            </a:br>
            <a:r>
              <a:rPr lang="fi-FI" dirty="0"/>
              <a:t>some</a:t>
            </a:r>
          </a:p>
        </p:txBody>
      </p:sp>
      <p:sp>
        <p:nvSpPr>
          <p:cNvPr id="8" name="Dian numeron paikkamerkki 7"/>
          <p:cNvSpPr>
            <a:spLocks noGrp="1"/>
          </p:cNvSpPr>
          <p:nvPr>
            <p:ph type="sldNum" sz="quarter" idx="17"/>
          </p:nvPr>
        </p:nvSpPr>
        <p:spPr/>
        <p:txBody>
          <a:bodyPr/>
          <a:lstStyle>
            <a:lvl1pPr>
              <a:defRPr>
                <a:solidFill>
                  <a:srgbClr val="898989"/>
                </a:solidFill>
              </a:defRPr>
            </a:lvl1pPr>
          </a:lstStyle>
          <a:p>
            <a:fld id="{6BD4A0EF-951A-4343-A672-F31B58E6828E}" type="slidenum">
              <a:rPr lang="en-US" smtClean="0"/>
              <a:pPr/>
              <a:t>‹#›</a:t>
            </a:fld>
            <a:endParaRPr lang="en-US" dirty="0"/>
          </a:p>
        </p:txBody>
      </p:sp>
    </p:spTree>
    <p:extLst>
      <p:ext uri="{BB962C8B-B14F-4D97-AF65-F5344CB8AC3E}">
        <p14:creationId xmlns:p14="http://schemas.microsoft.com/office/powerpoint/2010/main" val="1320433060"/>
      </p:ext>
    </p:extLst>
  </p:cSld>
  <p:clrMapOvr>
    <a:masterClrMapping/>
  </p:clrMapOvr>
  <p:hf hdr="0"/>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aripalkki_teksti_sininen" preserve="1" userDrawn="1">
  <p:cSld name="varipalkki_teksti_sininen">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8029575" cy="1325563"/>
          </a:xfrm>
        </p:spPr>
        <p:txBody>
          <a:bodyPr>
            <a:normAutofit/>
          </a:bodyPr>
          <a:lstStyle>
            <a:lvl1pPr>
              <a:defRPr sz="3200" b="1" i="0" baseline="0">
                <a:latin typeface="+mj-lt"/>
                <a:ea typeface="Tahoma" panose="020B0604030504040204" pitchFamily="34" charset="0"/>
                <a:cs typeface="Tahoma" panose="020B0604030504040204" pitchFamily="34" charset="0"/>
              </a:defRPr>
            </a:lvl1pPr>
          </a:lstStyle>
          <a:p>
            <a:r>
              <a:rPr lang="fi-FI"/>
              <a:t>Muokkaa ots. perustyyl. napsautt.</a:t>
            </a:r>
            <a:endParaRPr lang="en-US" dirty="0"/>
          </a:p>
        </p:txBody>
      </p:sp>
      <p:sp>
        <p:nvSpPr>
          <p:cNvPr id="5" name="Tekstin paikkamerkki 4">
            <a:extLst>
              <a:ext uri="{FF2B5EF4-FFF2-40B4-BE49-F238E27FC236}">
                <a16:creationId xmlns:a16="http://schemas.microsoft.com/office/drawing/2014/main" id="{F289C589-D0B7-CF7C-D481-B7C91F6295E3}"/>
              </a:ext>
            </a:extLst>
          </p:cNvPr>
          <p:cNvSpPr>
            <a:spLocks noGrp="1"/>
          </p:cNvSpPr>
          <p:nvPr>
            <p:ph type="body" sz="quarter" idx="18"/>
          </p:nvPr>
        </p:nvSpPr>
        <p:spPr>
          <a:xfrm>
            <a:off x="838199" y="1813968"/>
            <a:ext cx="8029576" cy="416011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grpSp>
        <p:nvGrpSpPr>
          <p:cNvPr id="3" name="Ryhmä 2">
            <a:extLst>
              <a:ext uri="{FF2B5EF4-FFF2-40B4-BE49-F238E27FC236}">
                <a16:creationId xmlns:a16="http://schemas.microsoft.com/office/drawing/2014/main" id="{6460D66B-6E51-6FDF-D981-ABB668FF8A3D}"/>
              </a:ext>
              <a:ext uri="{C183D7F6-B498-43B3-948B-1728B52AA6E4}">
                <adec:decorative xmlns:adec="http://schemas.microsoft.com/office/drawing/2017/decorative" val="1"/>
              </a:ext>
            </a:extLst>
          </p:cNvPr>
          <p:cNvGrpSpPr/>
          <p:nvPr userDrawn="1"/>
        </p:nvGrpSpPr>
        <p:grpSpPr>
          <a:xfrm>
            <a:off x="9636194" y="0"/>
            <a:ext cx="2548020" cy="6858000"/>
            <a:chOff x="9636194" y="0"/>
            <a:chExt cx="2548020" cy="6858000"/>
          </a:xfrm>
        </p:grpSpPr>
        <p:pic>
          <p:nvPicPr>
            <p:cNvPr id="4" name="Picture 3" descr="Logo&#10;&#10;Description automatically generated">
              <a:extLst>
                <a:ext uri="{FF2B5EF4-FFF2-40B4-BE49-F238E27FC236}">
                  <a16:creationId xmlns:a16="http://schemas.microsoft.com/office/drawing/2014/main" id="{F3ED7395-83A3-3DD8-B91B-C6FD2DD5125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77226" y="292735"/>
              <a:ext cx="1833562" cy="1571625"/>
            </a:xfrm>
            <a:prstGeom prst="rect">
              <a:avLst/>
            </a:prstGeom>
          </p:spPr>
        </p:pic>
        <p:grpSp>
          <p:nvGrpSpPr>
            <p:cNvPr id="15" name="Ryhmä 14">
              <a:extLst>
                <a:ext uri="{FF2B5EF4-FFF2-40B4-BE49-F238E27FC236}">
                  <a16:creationId xmlns:a16="http://schemas.microsoft.com/office/drawing/2014/main" id="{AB624DEC-2732-7717-5E45-E5C24426D194}"/>
                </a:ext>
                <a:ext uri="{C183D7F6-B498-43B3-948B-1728B52AA6E4}">
                  <adec:decorative xmlns:adec="http://schemas.microsoft.com/office/drawing/2017/decorative" val="1"/>
                </a:ext>
              </a:extLst>
            </p:cNvPr>
            <p:cNvGrpSpPr/>
            <p:nvPr userDrawn="1"/>
          </p:nvGrpSpPr>
          <p:grpSpPr>
            <a:xfrm>
              <a:off x="9636194" y="0"/>
              <a:ext cx="2548020" cy="6858000"/>
              <a:chOff x="9636194" y="0"/>
              <a:chExt cx="2548020" cy="6858000"/>
            </a:xfrm>
          </p:grpSpPr>
          <p:sp>
            <p:nvSpPr>
              <p:cNvPr id="9" name="Suorakulmio 8">
                <a:extLst>
                  <a:ext uri="{FF2B5EF4-FFF2-40B4-BE49-F238E27FC236}">
                    <a16:creationId xmlns:a16="http://schemas.microsoft.com/office/drawing/2014/main" id="{9B5879DD-5458-8E90-5B78-B61A4B3E2A3B}"/>
                  </a:ext>
                  <a:ext uri="{C183D7F6-B498-43B3-948B-1728B52AA6E4}">
                    <adec:decorative xmlns:adec="http://schemas.microsoft.com/office/drawing/2017/decorative" val="1"/>
                  </a:ext>
                </a:extLst>
              </p:cNvPr>
              <p:cNvSpPr/>
              <p:nvPr userDrawn="1"/>
            </p:nvSpPr>
            <p:spPr>
              <a:xfrm>
                <a:off x="9636194" y="0"/>
                <a:ext cx="2548020" cy="6858000"/>
              </a:xfrm>
              <a:custGeom>
                <a:avLst/>
                <a:gdLst>
                  <a:gd name="connsiteX0" fmla="*/ 0 w 2246811"/>
                  <a:gd name="connsiteY0" fmla="*/ 0 h 6858000"/>
                  <a:gd name="connsiteX1" fmla="*/ 2246811 w 2246811"/>
                  <a:gd name="connsiteY1" fmla="*/ 0 h 6858000"/>
                  <a:gd name="connsiteX2" fmla="*/ 2246811 w 2246811"/>
                  <a:gd name="connsiteY2" fmla="*/ 6858000 h 6858000"/>
                  <a:gd name="connsiteX3" fmla="*/ 0 w 2246811"/>
                  <a:gd name="connsiteY3" fmla="*/ 6858000 h 6858000"/>
                  <a:gd name="connsiteX4" fmla="*/ 0 w 2246811"/>
                  <a:gd name="connsiteY4" fmla="*/ 0 h 6858000"/>
                  <a:gd name="connsiteX0" fmla="*/ 0 w 2246811"/>
                  <a:gd name="connsiteY0" fmla="*/ 0 h 6858000"/>
                  <a:gd name="connsiteX1" fmla="*/ 2246811 w 2246811"/>
                  <a:gd name="connsiteY1" fmla="*/ 0 h 6858000"/>
                  <a:gd name="connsiteX2" fmla="*/ 2246811 w 2246811"/>
                  <a:gd name="connsiteY2" fmla="*/ 6858000 h 6858000"/>
                  <a:gd name="connsiteX3" fmla="*/ 627017 w 2246811"/>
                  <a:gd name="connsiteY3" fmla="*/ 6858000 h 6858000"/>
                  <a:gd name="connsiteX4" fmla="*/ 0 w 224681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6811" h="6858000">
                    <a:moveTo>
                      <a:pt x="0" y="0"/>
                    </a:moveTo>
                    <a:lnTo>
                      <a:pt x="2246811" y="0"/>
                    </a:lnTo>
                    <a:lnTo>
                      <a:pt x="2246811" y="6858000"/>
                    </a:lnTo>
                    <a:lnTo>
                      <a:pt x="627017" y="6858000"/>
                    </a:lnTo>
                    <a:lnTo>
                      <a:pt x="0" y="0"/>
                    </a:lnTo>
                    <a:close/>
                  </a:path>
                </a:pathLst>
              </a:custGeom>
              <a:gradFill>
                <a:gsLst>
                  <a:gs pos="27000">
                    <a:schemeClr val="tx2"/>
                  </a:gs>
                  <a:gs pos="100000">
                    <a:schemeClr val="accent1"/>
                  </a:gs>
                </a:gsLst>
                <a:lin ang="0" scaled="0"/>
              </a:gradFill>
              <a:ln>
                <a:gradFill flip="none" rotWithShape="1">
                  <a:gsLst>
                    <a:gs pos="27000">
                      <a:schemeClr val="tx2"/>
                    </a:gs>
                    <a:gs pos="100000">
                      <a:schemeClr val="accent1"/>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pic>
            <p:nvPicPr>
              <p:cNvPr id="14" name="Picture 3">
                <a:extLst>
                  <a:ext uri="{FF2B5EF4-FFF2-40B4-BE49-F238E27FC236}">
                    <a16:creationId xmlns:a16="http://schemas.microsoft.com/office/drawing/2014/main" id="{66BB957A-A95B-0424-ED14-DE7325DA5344}"/>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77462" y="292735"/>
                <a:ext cx="1833562" cy="1571625"/>
              </a:xfrm>
              <a:prstGeom prst="rect">
                <a:avLst/>
              </a:prstGeom>
            </p:spPr>
          </p:pic>
        </p:grpSp>
      </p:grpSp>
      <p:sp>
        <p:nvSpPr>
          <p:cNvPr id="8" name="Dian numeron paikkamerkki 7"/>
          <p:cNvSpPr>
            <a:spLocks noGrp="1"/>
          </p:cNvSpPr>
          <p:nvPr>
            <p:ph type="sldNum" sz="quarter" idx="17"/>
          </p:nvPr>
        </p:nvSpPr>
        <p:spPr/>
        <p:txBody>
          <a:bodyPr/>
          <a:lstStyle>
            <a:lvl1pPr>
              <a:defRPr>
                <a:solidFill>
                  <a:srgbClr val="898989"/>
                </a:solidFill>
              </a:defRPr>
            </a:lvl1pPr>
          </a:lstStyle>
          <a:p>
            <a:fld id="{6BD4A0EF-951A-4343-A672-F31B58E6828E}" type="slidenum">
              <a:rPr lang="en-US" smtClean="0"/>
              <a:pPr/>
              <a:t>‹#›</a:t>
            </a:fld>
            <a:endParaRPr lang="en-US" dirty="0"/>
          </a:p>
        </p:txBody>
      </p:sp>
    </p:spTree>
    <p:extLst>
      <p:ext uri="{BB962C8B-B14F-4D97-AF65-F5344CB8AC3E}">
        <p14:creationId xmlns:p14="http://schemas.microsoft.com/office/powerpoint/2010/main" val="264728943"/>
      </p:ext>
    </p:extLst>
  </p:cSld>
  <p:clrMapOvr>
    <a:masterClrMapping/>
  </p:clrMapOvr>
  <p:hf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dirty="0"/>
              <a:t>Muokkaa </a:t>
            </a:r>
            <a:r>
              <a:rPr lang="fi-FI" dirty="0" err="1"/>
              <a:t>perustyyl</a:t>
            </a:r>
            <a:r>
              <a:rPr lang="fi-FI" dirty="0"/>
              <a:t>. </a:t>
            </a:r>
            <a:r>
              <a:rPr lang="fi-FI" dirty="0" err="1"/>
              <a:t>napsautt</a:t>
            </a:r>
            <a:r>
              <a:rPr lang="fi-FI" dirty="0"/>
              <a:t>.</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5" name="Footer Placeholder 4"/>
          <p:cNvSpPr>
            <a:spLocks noGrp="1"/>
          </p:cNvSpPr>
          <p:nvPr>
            <p:ph type="ftr" sz="quarter" idx="3"/>
          </p:nvPr>
        </p:nvSpPr>
        <p:spPr>
          <a:xfrm>
            <a:off x="2800350" y="6356350"/>
            <a:ext cx="2212497"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r>
              <a:rPr lang="en-US" dirty="0"/>
              <a:t>Ossi Saarinen</a:t>
            </a:r>
          </a:p>
        </p:txBody>
      </p:sp>
      <p:sp>
        <p:nvSpPr>
          <p:cNvPr id="4" name="Date Placeholder 3"/>
          <p:cNvSpPr>
            <a:spLocks noGrp="1"/>
          </p:cNvSpPr>
          <p:nvPr>
            <p:ph type="dt" sz="half" idx="2"/>
          </p:nvPr>
        </p:nvSpPr>
        <p:spPr>
          <a:xfrm>
            <a:off x="5017561" y="6356350"/>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r>
              <a:rPr lang="fi-FI" dirty="0"/>
              <a:t>14.3.2023</a:t>
            </a:r>
            <a:endParaRPr lang="en-US" dirty="0"/>
          </a:p>
        </p:txBody>
      </p:sp>
      <p:sp>
        <p:nvSpPr>
          <p:cNvPr id="6" name="Slide Number Placeholder 5"/>
          <p:cNvSpPr>
            <a:spLocks noGrp="1"/>
          </p:cNvSpPr>
          <p:nvPr>
            <p:ph type="sldNum" sz="quarter" idx="4"/>
          </p:nvPr>
        </p:nvSpPr>
        <p:spPr>
          <a:xfrm>
            <a:off x="857249" y="6356350"/>
            <a:ext cx="561975" cy="365125"/>
          </a:xfrm>
          <a:prstGeom prst="rect">
            <a:avLst/>
          </a:prstGeom>
        </p:spPr>
        <p:txBody>
          <a:bodyPr vert="horz" lIns="91440" tIns="45720" rIns="91440" bIns="45720" rtlCol="0" anchor="ctr"/>
          <a:lstStyle>
            <a:lvl1pPr algn="l">
              <a:defRPr sz="1200" b="0">
                <a:solidFill>
                  <a:schemeClr val="tx1">
                    <a:lumMod val="50000"/>
                    <a:lumOff val="50000"/>
                  </a:schemeClr>
                </a:solidFill>
              </a:defRPr>
            </a:lvl1pPr>
          </a:lstStyle>
          <a:p>
            <a:fld id="{6BD4A0EF-951A-4343-A672-F31B58E6828E}" type="slidenum">
              <a:rPr lang="en-US" smtClean="0"/>
              <a:pPr/>
              <a:t>‹#›</a:t>
            </a:fld>
            <a:endParaRPr lang="en-US" dirty="0"/>
          </a:p>
        </p:txBody>
      </p:sp>
    </p:spTree>
    <p:extLst>
      <p:ext uri="{BB962C8B-B14F-4D97-AF65-F5344CB8AC3E}">
        <p14:creationId xmlns:p14="http://schemas.microsoft.com/office/powerpoint/2010/main" val="1390004058"/>
      </p:ext>
    </p:extLst>
  </p:cSld>
  <p:clrMap bg1="lt1" tx1="dk1" bg2="lt2" tx2="dk2" accent1="accent1" accent2="accent2" accent3="accent3" accent4="accent4" accent5="accent5" accent6="accent6" hlink="hlink" folHlink="folHlink"/>
  <p:sldLayoutIdLst>
    <p:sldLayoutId id="2147483747" r:id="rId1"/>
    <p:sldLayoutId id="2147483762" r:id="rId2"/>
    <p:sldLayoutId id="2147483764" r:id="rId3"/>
    <p:sldLayoutId id="2147483765" r:id="rId4"/>
    <p:sldLayoutId id="2147483763"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 id="2147483776" r:id="rId16"/>
    <p:sldLayoutId id="2147483777" r:id="rId17"/>
    <p:sldLayoutId id="2147483778" r:id="rId18"/>
    <p:sldLayoutId id="2147483779" r:id="rId19"/>
    <p:sldLayoutId id="2147483782" r:id="rId20"/>
    <p:sldLayoutId id="2147483783" r:id="rId21"/>
    <p:sldLayoutId id="2147483784" r:id="rId22"/>
    <p:sldLayoutId id="2147483786" r:id="rId23"/>
    <p:sldLayoutId id="2147483787" r:id="rId24"/>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84400" indent="-284400" algn="l" defTabSz="914400" rtl="0" eaLnBrk="1" latinLnBrk="0" hangingPunct="1">
        <a:lnSpc>
          <a:spcPct val="150000"/>
        </a:lnSpc>
        <a:spcBef>
          <a:spcPts val="1000"/>
        </a:spcBef>
        <a:buClr>
          <a:srgbClr val="0065AF"/>
        </a:buClr>
        <a:buFont typeface="Arial"/>
        <a:buChar char="•"/>
        <a:defRPr sz="1600" kern="1200">
          <a:solidFill>
            <a:schemeClr val="tx1"/>
          </a:solidFill>
          <a:latin typeface="+mn-lt"/>
          <a:ea typeface="+mn-ea"/>
          <a:cs typeface="+mn-cs"/>
        </a:defRPr>
      </a:lvl1pPr>
      <a:lvl2pPr marL="741600" indent="-284400" algn="l" defTabSz="914400" rtl="0" eaLnBrk="1" latinLnBrk="0" hangingPunct="1">
        <a:lnSpc>
          <a:spcPct val="150000"/>
        </a:lnSpc>
        <a:spcBef>
          <a:spcPts val="500"/>
        </a:spcBef>
        <a:buClr>
          <a:srgbClr val="0065AF"/>
        </a:buClr>
        <a:buFont typeface="Arial"/>
        <a:buChar char="•"/>
        <a:defRPr sz="1400" kern="1200">
          <a:solidFill>
            <a:schemeClr val="tx1"/>
          </a:solidFill>
          <a:latin typeface="+mn-lt"/>
          <a:ea typeface="+mn-ea"/>
          <a:cs typeface="+mn-cs"/>
        </a:defRPr>
      </a:lvl2pPr>
      <a:lvl3pPr marL="1087200" indent="-172800" algn="l" defTabSz="914400" rtl="0" eaLnBrk="1" latinLnBrk="0" hangingPunct="1">
        <a:lnSpc>
          <a:spcPct val="150000"/>
        </a:lnSpc>
        <a:spcBef>
          <a:spcPts val="500"/>
        </a:spcBef>
        <a:buClr>
          <a:srgbClr val="0065AF"/>
        </a:buClr>
        <a:buFont typeface="Arial"/>
        <a:buChar char="•"/>
        <a:defRPr sz="1200" kern="1200">
          <a:solidFill>
            <a:schemeClr val="tx1"/>
          </a:solidFill>
          <a:latin typeface="+mn-lt"/>
          <a:ea typeface="+mn-ea"/>
          <a:cs typeface="+mn-cs"/>
        </a:defRPr>
      </a:lvl3pPr>
      <a:lvl4pPr marL="1600200" indent="-172800" algn="l" defTabSz="914400" rtl="0" eaLnBrk="1" latinLnBrk="0" hangingPunct="1">
        <a:lnSpc>
          <a:spcPct val="150000"/>
        </a:lnSpc>
        <a:spcBef>
          <a:spcPts val="500"/>
        </a:spcBef>
        <a:buClr>
          <a:srgbClr val="0065AF"/>
        </a:buClr>
        <a:buFont typeface="Arial"/>
        <a:buChar char="•"/>
        <a:defRPr sz="1200" kern="1200">
          <a:solidFill>
            <a:schemeClr val="tx1"/>
          </a:solidFill>
          <a:latin typeface="+mn-lt"/>
          <a:ea typeface="+mn-ea"/>
          <a:cs typeface="+mn-cs"/>
        </a:defRPr>
      </a:lvl4pPr>
      <a:lvl5pPr marL="2057400" indent="-172800" algn="l" defTabSz="914400" rtl="0" eaLnBrk="1" latinLnBrk="0" hangingPunct="1">
        <a:lnSpc>
          <a:spcPct val="150000"/>
        </a:lnSpc>
        <a:spcBef>
          <a:spcPts val="500"/>
        </a:spcBef>
        <a:buClr>
          <a:srgbClr val="0065AF"/>
        </a:buClr>
        <a:buFont typeface="Arial"/>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package" Target="../embeddings/Microsoft_Excel_Worksheet1.xlsx"/><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hyperlink" Target="https://ava.vaylapilvi.fi/ava/Julkaisut/Vaylavirasto/vo_2022-48_turvallisuuspoikkeamien_ilmoittaminen.pdf" TargetMode="External"/><Relationship Id="rId2" Type="http://schemas.openxmlformats.org/officeDocument/2006/relationships/hyperlink" Target="https://tietyoilmoitus.tieliikennekeskus.fi./" TargetMode="External"/><Relationship Id="rId1" Type="http://schemas.openxmlformats.org/officeDocument/2006/relationships/slideLayout" Target="../slideLayouts/slideLayout9.xml"/><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s://ava.vaylapilvi.fi/ava/Julkaisut/Vaylavirasto/vo_2023-4_uusien_paallysteiden_web.pdf" TargetMode="Externa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3.xml"/><Relationship Id="rId4" Type="http://schemas.openxmlformats.org/officeDocument/2006/relationships/hyperlink" Target="https://ava.vaylapilvi.fi/ava/Julkaisut/Vaylavirasto/vo_2023-4_uusien_paallysteiden_web.pdf"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julkaisut.vayla.fi/pdf12/vj_2021-06_kunnossapitourakoiden_kaluston_web.pdf" TargetMode="External"/><Relationship Id="rId1" Type="http://schemas.openxmlformats.org/officeDocument/2006/relationships/slideLayout" Target="../slideLayouts/slideLayout2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hyperlink" Target="https://www.ely-keskus.fi/documents/10191/56469/P%C3%A4%C3%A4llystettyjen+teiden+korjauksen+toimintalinjat.pdf/dfcf772a-e1cc-7d93-170b-8221c8aad077?t=1652454250354" TargetMode="External"/><Relationship Id="rId2" Type="http://schemas.openxmlformats.org/officeDocument/2006/relationships/image" Target="../media/image8.jpe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ely-keskus.fi/documents/10191/56469/P%C3%A4%C3%A4llystettyjen+teiden+korjauksen+toimintalinjat.pdf/dfcf772a-e1cc-7d93-170b-8221c8aad077?t=1652454250354" TargetMode="Externa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C1A0C6F-A31C-8334-209D-2C8ECB5D2CDA}"/>
              </a:ext>
            </a:extLst>
          </p:cNvPr>
          <p:cNvSpPr>
            <a:spLocks noGrp="1"/>
          </p:cNvSpPr>
          <p:nvPr>
            <p:ph type="ctrTitle"/>
          </p:nvPr>
        </p:nvSpPr>
        <p:spPr>
          <a:xfrm>
            <a:off x="318847" y="218565"/>
            <a:ext cx="5848871" cy="1602000"/>
          </a:xfrm>
        </p:spPr>
        <p:txBody>
          <a:bodyPr>
            <a:normAutofit/>
          </a:bodyPr>
          <a:lstStyle/>
          <a:p>
            <a:r>
              <a:rPr lang="fi-FI" dirty="0"/>
              <a:t>Ajankohtaista maanteiden päällystehankinnoista – </a:t>
            </a:r>
            <a:br>
              <a:rPr lang="fi-FI" dirty="0"/>
            </a:br>
            <a:r>
              <a:rPr lang="fi-FI" sz="2000" dirty="0"/>
              <a:t>Yleiskatsaus maanteiden hankintoihin, toimintalinjat ja rahoitus</a:t>
            </a:r>
          </a:p>
        </p:txBody>
      </p:sp>
      <p:sp>
        <p:nvSpPr>
          <p:cNvPr id="3" name="Alaotsikko 2">
            <a:extLst>
              <a:ext uri="{FF2B5EF4-FFF2-40B4-BE49-F238E27FC236}">
                <a16:creationId xmlns:a16="http://schemas.microsoft.com/office/drawing/2014/main" id="{FDAB159A-C79D-DE07-5221-862DA47718A1}"/>
              </a:ext>
            </a:extLst>
          </p:cNvPr>
          <p:cNvSpPr>
            <a:spLocks noGrp="1"/>
          </p:cNvSpPr>
          <p:nvPr>
            <p:ph type="subTitle" idx="1"/>
          </p:nvPr>
        </p:nvSpPr>
        <p:spPr>
          <a:xfrm>
            <a:off x="323788" y="1998000"/>
            <a:ext cx="3931200" cy="986400"/>
          </a:xfrm>
        </p:spPr>
        <p:txBody>
          <a:bodyPr/>
          <a:lstStyle/>
          <a:p>
            <a:r>
              <a:rPr lang="fi-FI" dirty="0"/>
              <a:t>Päällystekurssi 14.-15.3.2023</a:t>
            </a:r>
          </a:p>
        </p:txBody>
      </p:sp>
      <p:pic>
        <p:nvPicPr>
          <p:cNvPr id="11" name="Kuvan paikkamerkki 10">
            <a:extLst>
              <a:ext uri="{FF2B5EF4-FFF2-40B4-BE49-F238E27FC236}">
                <a16:creationId xmlns:a16="http://schemas.microsoft.com/office/drawing/2014/main" id="{59298DA9-058B-6DB9-E240-3565F410F283}"/>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t="2467" b="2467"/>
          <a:stretch>
            <a:fillRect/>
          </a:stretch>
        </p:blipFill>
        <p:spPr>
          <a:xfrm>
            <a:off x="6037263" y="0"/>
            <a:ext cx="6156325" cy="2633663"/>
          </a:xfrm>
        </p:spPr>
      </p:pic>
      <p:sp>
        <p:nvSpPr>
          <p:cNvPr id="7" name="Alatunnisteen paikkamerkki 6">
            <a:extLst>
              <a:ext uri="{FF2B5EF4-FFF2-40B4-BE49-F238E27FC236}">
                <a16:creationId xmlns:a16="http://schemas.microsoft.com/office/drawing/2014/main" id="{6944422A-D5ED-A54C-5190-8D2BCE107630}"/>
              </a:ext>
            </a:extLst>
          </p:cNvPr>
          <p:cNvSpPr>
            <a:spLocks noGrp="1"/>
          </p:cNvSpPr>
          <p:nvPr>
            <p:ph type="ftr" sz="quarter" idx="15"/>
          </p:nvPr>
        </p:nvSpPr>
        <p:spPr>
          <a:xfrm>
            <a:off x="318847" y="3161835"/>
            <a:ext cx="2160000" cy="216000"/>
          </a:xfrm>
        </p:spPr>
        <p:txBody>
          <a:bodyPr/>
          <a:lstStyle/>
          <a:p>
            <a:r>
              <a:rPr lang="fi-FI" dirty="0"/>
              <a:t>Ossi Saarinen</a:t>
            </a:r>
          </a:p>
        </p:txBody>
      </p:sp>
      <p:pic>
        <p:nvPicPr>
          <p:cNvPr id="31" name="Kuvan paikkamerkki 30">
            <a:extLst>
              <a:ext uri="{FF2B5EF4-FFF2-40B4-BE49-F238E27FC236}">
                <a16:creationId xmlns:a16="http://schemas.microsoft.com/office/drawing/2014/main" id="{C017EE3A-41EE-9D59-7977-7A9447D55BC3}"/>
              </a:ext>
            </a:extLst>
          </p:cNvPr>
          <p:cNvPicPr>
            <a:picLocks noGrp="1" noChangeAspect="1"/>
          </p:cNvPicPr>
          <p:nvPr>
            <p:ph type="pic" sz="quarter" idx="12"/>
          </p:nvPr>
        </p:nvPicPr>
        <p:blipFill>
          <a:blip r:embed="rId4" cstate="print">
            <a:extLst>
              <a:ext uri="{28A0092B-C50C-407E-A947-70E740481C1C}">
                <a14:useLocalDpi xmlns:a14="http://schemas.microsoft.com/office/drawing/2010/main" val="0"/>
              </a:ext>
            </a:extLst>
          </a:blip>
          <a:srcRect t="5861" b="5861"/>
          <a:stretch>
            <a:fillRect/>
          </a:stretch>
        </p:blipFill>
        <p:spPr/>
      </p:pic>
    </p:spTree>
    <p:extLst>
      <p:ext uri="{BB962C8B-B14F-4D97-AF65-F5344CB8AC3E}">
        <p14:creationId xmlns:p14="http://schemas.microsoft.com/office/powerpoint/2010/main" val="12606233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B3EB820-B18C-E3C7-0BD2-5999141F9254}"/>
              </a:ext>
            </a:extLst>
          </p:cNvPr>
          <p:cNvSpPr>
            <a:spLocks noGrp="1"/>
          </p:cNvSpPr>
          <p:nvPr>
            <p:ph type="title"/>
          </p:nvPr>
        </p:nvSpPr>
        <p:spPr>
          <a:xfrm>
            <a:off x="484452" y="106174"/>
            <a:ext cx="8029575" cy="1325563"/>
          </a:xfrm>
        </p:spPr>
        <p:txBody>
          <a:bodyPr/>
          <a:lstStyle/>
          <a:p>
            <a:r>
              <a:rPr lang="fi-FI" sz="3200" dirty="0"/>
              <a:t>Maanteiden päällystys- ja paikkausurakoiden hankinta</a:t>
            </a:r>
            <a:endParaRPr lang="fi-FI" dirty="0"/>
          </a:p>
        </p:txBody>
      </p:sp>
      <p:sp>
        <p:nvSpPr>
          <p:cNvPr id="3" name="Tekstin paikkamerkki 2">
            <a:extLst>
              <a:ext uri="{FF2B5EF4-FFF2-40B4-BE49-F238E27FC236}">
                <a16:creationId xmlns:a16="http://schemas.microsoft.com/office/drawing/2014/main" id="{2CE9BE1C-0006-DEC5-79E3-74BB7D25C99F}"/>
              </a:ext>
            </a:extLst>
          </p:cNvPr>
          <p:cNvSpPr>
            <a:spLocks noGrp="1"/>
          </p:cNvSpPr>
          <p:nvPr>
            <p:ph type="body" sz="quarter" idx="18"/>
          </p:nvPr>
        </p:nvSpPr>
        <p:spPr>
          <a:xfrm>
            <a:off x="484451" y="1479811"/>
            <a:ext cx="9355835" cy="5167944"/>
          </a:xfrm>
        </p:spPr>
        <p:txBody>
          <a:bodyPr>
            <a:normAutofit fontScale="77500" lnSpcReduction="20000"/>
          </a:bodyPr>
          <a:lstStyle/>
          <a:p>
            <a:pPr>
              <a:lnSpc>
                <a:spcPct val="100000"/>
              </a:lnSpc>
              <a:spcBef>
                <a:spcPts val="600"/>
              </a:spcBef>
            </a:pPr>
            <a:r>
              <a:rPr lang="fi-FI" sz="2500" b="1" dirty="0">
                <a:latin typeface="+mj-lt"/>
              </a:rPr>
              <a:t>Päällystysurakat hankitaan pääasiassa dynaamisilla hankintajärjestelmillä (DHJ)</a:t>
            </a:r>
          </a:p>
          <a:p>
            <a:pPr lvl="1">
              <a:lnSpc>
                <a:spcPct val="100000"/>
              </a:lnSpc>
              <a:spcBef>
                <a:spcPts val="600"/>
              </a:spcBef>
            </a:pPr>
            <a:r>
              <a:rPr lang="fi-FI" sz="2500" b="1" dirty="0">
                <a:latin typeface="+mj-lt"/>
              </a:rPr>
              <a:t>Perinteiset päällystysurakat </a:t>
            </a:r>
            <a:r>
              <a:rPr lang="fi-FI" sz="2500" dirty="0">
                <a:latin typeface="+mj-lt"/>
              </a:rPr>
              <a:t>ovat pääosin 1-vuotisia </a:t>
            </a:r>
            <a:r>
              <a:rPr lang="fi-FI" sz="2500" dirty="0">
                <a:effectLst/>
                <a:latin typeface="+mj-lt"/>
                <a:ea typeface="Calibri" panose="020F0502020204030204" pitchFamily="34" charset="0"/>
              </a:rPr>
              <a:t>kokonaishintaperusteisia kokonaisurakoita</a:t>
            </a:r>
          </a:p>
          <a:p>
            <a:pPr lvl="1">
              <a:lnSpc>
                <a:spcPct val="100000"/>
              </a:lnSpc>
              <a:spcBef>
                <a:spcPts val="600"/>
              </a:spcBef>
            </a:pPr>
            <a:r>
              <a:rPr lang="fi-FI" sz="2500" dirty="0">
                <a:latin typeface="+mj-lt"/>
              </a:rPr>
              <a:t>KAS/UUD ELY on käyttänyt </a:t>
            </a:r>
            <a:r>
              <a:rPr lang="fi-FI" sz="2500" b="1" dirty="0">
                <a:latin typeface="+mj-lt"/>
              </a:rPr>
              <a:t>koostevalintamenettelyä</a:t>
            </a:r>
            <a:r>
              <a:rPr lang="fi-FI" sz="2500" dirty="0">
                <a:latin typeface="+mj-lt"/>
              </a:rPr>
              <a:t> </a:t>
            </a:r>
            <a:r>
              <a:rPr lang="fi-FI" sz="2500" dirty="0" err="1">
                <a:latin typeface="+mj-lt"/>
              </a:rPr>
              <a:t>DHJ:n</a:t>
            </a:r>
            <a:r>
              <a:rPr lang="fi-FI" sz="2500" dirty="0">
                <a:latin typeface="+mj-lt"/>
              </a:rPr>
              <a:t> ohella, mutta tänä vuonna koostevalintamenettelyä ei olla käyttämässä.</a:t>
            </a:r>
            <a:endParaRPr lang="fi-FI" sz="2500" dirty="0">
              <a:effectLst/>
              <a:latin typeface="+mj-lt"/>
              <a:ea typeface="Calibri" panose="020F0502020204030204" pitchFamily="34" charset="0"/>
            </a:endParaRPr>
          </a:p>
          <a:p>
            <a:pPr>
              <a:lnSpc>
                <a:spcPct val="100000"/>
              </a:lnSpc>
              <a:spcBef>
                <a:spcPts val="600"/>
              </a:spcBef>
            </a:pPr>
            <a:r>
              <a:rPr lang="fi-FI" sz="2500" b="1" dirty="0">
                <a:latin typeface="+mj-lt"/>
              </a:rPr>
              <a:t>Pidempikestoisia urakoita </a:t>
            </a:r>
            <a:r>
              <a:rPr lang="fi-FI" sz="2500" dirty="0">
                <a:latin typeface="+mj-lt"/>
              </a:rPr>
              <a:t>on toteutettu, suunniteltu ja harkittu</a:t>
            </a:r>
          </a:p>
          <a:p>
            <a:pPr lvl="1">
              <a:lnSpc>
                <a:spcPct val="100000"/>
              </a:lnSpc>
              <a:spcBef>
                <a:spcPts val="600"/>
              </a:spcBef>
            </a:pPr>
            <a:r>
              <a:rPr lang="fi-FI" sz="2500" dirty="0">
                <a:latin typeface="+mj-lt"/>
              </a:rPr>
              <a:t>Erillisten </a:t>
            </a:r>
            <a:r>
              <a:rPr lang="fi-FI" sz="2500" dirty="0" err="1">
                <a:latin typeface="+mj-lt"/>
              </a:rPr>
              <a:t>uusiopintausurakoiden</a:t>
            </a:r>
            <a:r>
              <a:rPr lang="fi-FI" sz="2500" dirty="0">
                <a:latin typeface="+mj-lt"/>
              </a:rPr>
              <a:t> (RC/REMIX) kesto on ollut yleensä 2-3 vuotta ja ne ovat yksikköhintaperusteisia kokonaisurakoita</a:t>
            </a:r>
          </a:p>
          <a:p>
            <a:pPr lvl="1">
              <a:lnSpc>
                <a:spcPct val="100000"/>
              </a:lnSpc>
              <a:spcBef>
                <a:spcPts val="600"/>
              </a:spcBef>
            </a:pPr>
            <a:r>
              <a:rPr lang="fi-FI" sz="2500" dirty="0">
                <a:latin typeface="+mj-lt"/>
              </a:rPr>
              <a:t>Useavuotisia palvelusopimuksia on toteutettu, mutta viime vuosina ei ole käynnistetty uusia palvelusopimuksia </a:t>
            </a:r>
            <a:r>
              <a:rPr lang="fi-FI" sz="2500" dirty="0">
                <a:latin typeface="+mj-lt"/>
                <a:sym typeface="Wingdings" panose="05000000000000000000" pitchFamily="2" charset="2"/>
              </a:rPr>
              <a:t> </a:t>
            </a:r>
            <a:r>
              <a:rPr lang="fi-FI" sz="2500" dirty="0">
                <a:latin typeface="+mj-lt"/>
              </a:rPr>
              <a:t>Vaatii valtuusmenettelyä</a:t>
            </a:r>
          </a:p>
          <a:p>
            <a:pPr>
              <a:lnSpc>
                <a:spcPct val="100000"/>
              </a:lnSpc>
              <a:spcBef>
                <a:spcPts val="600"/>
              </a:spcBef>
            </a:pPr>
            <a:r>
              <a:rPr lang="fi-FI" sz="2500" b="1" dirty="0">
                <a:latin typeface="+mj-lt"/>
              </a:rPr>
              <a:t>Paikkausurakat</a:t>
            </a:r>
            <a:r>
              <a:rPr lang="fi-FI" sz="2500" dirty="0">
                <a:latin typeface="+mj-lt"/>
              </a:rPr>
              <a:t> ovat yksikköhintaurakoita ja niiden kestot vaihtelevat vuodesta jopa viiteen vuoteen</a:t>
            </a:r>
          </a:p>
          <a:p>
            <a:pPr lvl="1">
              <a:lnSpc>
                <a:spcPct val="100000"/>
              </a:lnSpc>
              <a:spcBef>
                <a:spcPts val="600"/>
              </a:spcBef>
            </a:pPr>
            <a:r>
              <a:rPr lang="fi-FI" sz="2500" dirty="0">
                <a:latin typeface="+mj-lt"/>
              </a:rPr>
              <a:t>Paikkausurakoita on hankittu tähän asti omina urakoina, mutta tulevaisuudessa paikkaustöitäkin on mahdollista hankkia </a:t>
            </a:r>
            <a:r>
              <a:rPr lang="fi-FI" sz="2500" dirty="0" err="1">
                <a:latin typeface="+mj-lt"/>
              </a:rPr>
              <a:t>DHJ:än</a:t>
            </a:r>
            <a:r>
              <a:rPr lang="fi-FI" sz="2500" dirty="0">
                <a:latin typeface="+mj-lt"/>
              </a:rPr>
              <a:t> avulla</a:t>
            </a:r>
          </a:p>
          <a:p>
            <a:pPr lvl="1">
              <a:lnSpc>
                <a:spcPct val="100000"/>
              </a:lnSpc>
              <a:spcBef>
                <a:spcPts val="600"/>
              </a:spcBef>
            </a:pPr>
            <a:r>
              <a:rPr lang="fi-FI" sz="2500" dirty="0">
                <a:latin typeface="+mj-lt"/>
              </a:rPr>
              <a:t>Päällysteen paikkaustöitä tehdään korjausurakoissa vuosittain n. 20-30 M€:lla</a:t>
            </a:r>
          </a:p>
          <a:p>
            <a:pPr lvl="2">
              <a:lnSpc>
                <a:spcPct val="100000"/>
              </a:lnSpc>
              <a:spcBef>
                <a:spcPts val="600"/>
              </a:spcBef>
            </a:pPr>
            <a:r>
              <a:rPr lang="fi-FI" sz="2500" dirty="0">
                <a:latin typeface="+mj-lt"/>
              </a:rPr>
              <a:t>Kun päällystysrahoitus laskee, yleensä paikkaustarve lisääntyy. </a:t>
            </a:r>
          </a:p>
          <a:p>
            <a:pPr marL="0" indent="0">
              <a:lnSpc>
                <a:spcPct val="100000"/>
              </a:lnSpc>
              <a:spcBef>
                <a:spcPts val="600"/>
              </a:spcBef>
              <a:buNone/>
            </a:pPr>
            <a:endParaRPr lang="fi-FI" sz="3300" dirty="0">
              <a:latin typeface="+mj-lt"/>
            </a:endParaRPr>
          </a:p>
          <a:p>
            <a:pPr marL="0" indent="0">
              <a:buNone/>
            </a:pPr>
            <a:endParaRPr lang="fi-FI" dirty="0"/>
          </a:p>
        </p:txBody>
      </p:sp>
      <p:sp>
        <p:nvSpPr>
          <p:cNvPr id="4" name="Dian numeron paikkamerkki 3">
            <a:extLst>
              <a:ext uri="{FF2B5EF4-FFF2-40B4-BE49-F238E27FC236}">
                <a16:creationId xmlns:a16="http://schemas.microsoft.com/office/drawing/2014/main" id="{1DDFB7B4-513A-A8FD-9296-97CD683D7D25}"/>
              </a:ext>
            </a:extLst>
          </p:cNvPr>
          <p:cNvSpPr>
            <a:spLocks noGrp="1"/>
          </p:cNvSpPr>
          <p:nvPr>
            <p:ph type="sldNum" sz="quarter" idx="17"/>
          </p:nvPr>
        </p:nvSpPr>
        <p:spPr/>
        <p:txBody>
          <a:bodyPr/>
          <a:lstStyle/>
          <a:p>
            <a:fld id="{6BD4A0EF-951A-4343-A672-F31B58E6828E}" type="slidenum">
              <a:rPr lang="en-US" smtClean="0"/>
              <a:pPr/>
              <a:t>10</a:t>
            </a:fld>
            <a:endParaRPr lang="en-US"/>
          </a:p>
        </p:txBody>
      </p:sp>
    </p:spTree>
    <p:extLst>
      <p:ext uri="{BB962C8B-B14F-4D97-AF65-F5344CB8AC3E}">
        <p14:creationId xmlns:p14="http://schemas.microsoft.com/office/powerpoint/2010/main" val="20234124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CE4BEF1-4A18-4E08-A809-02DDC26B9782}"/>
              </a:ext>
            </a:extLst>
          </p:cNvPr>
          <p:cNvSpPr>
            <a:spLocks noGrp="1"/>
          </p:cNvSpPr>
          <p:nvPr>
            <p:ph type="title"/>
          </p:nvPr>
        </p:nvSpPr>
        <p:spPr>
          <a:xfrm>
            <a:off x="133090" y="-19263"/>
            <a:ext cx="11905886" cy="1325563"/>
          </a:xfrm>
        </p:spPr>
        <p:txBody>
          <a:bodyPr/>
          <a:lstStyle/>
          <a:p>
            <a:r>
              <a:rPr lang="fi-FI" dirty="0"/>
              <a:t>Maanteiden päällystystöissä käytössä kaksi </a:t>
            </a:r>
            <a:r>
              <a:rPr lang="fi-FI" dirty="0" err="1"/>
              <a:t>DHJ:ta</a:t>
            </a:r>
            <a:endParaRPr lang="fi-FI" dirty="0"/>
          </a:p>
        </p:txBody>
      </p:sp>
      <p:sp>
        <p:nvSpPr>
          <p:cNvPr id="3" name="Tekstin paikkamerkki 2">
            <a:extLst>
              <a:ext uri="{FF2B5EF4-FFF2-40B4-BE49-F238E27FC236}">
                <a16:creationId xmlns:a16="http://schemas.microsoft.com/office/drawing/2014/main" id="{6E1CF98A-930C-48D9-B069-7705717DEDDA}"/>
              </a:ext>
            </a:extLst>
          </p:cNvPr>
          <p:cNvSpPr>
            <a:spLocks noGrp="1"/>
          </p:cNvSpPr>
          <p:nvPr>
            <p:ph type="body" sz="quarter" idx="13"/>
          </p:nvPr>
        </p:nvSpPr>
        <p:spPr>
          <a:xfrm>
            <a:off x="153025" y="1174056"/>
            <a:ext cx="5849479" cy="5547419"/>
          </a:xfrm>
        </p:spPr>
        <p:txBody>
          <a:bodyPr>
            <a:normAutofit fontScale="85000" lnSpcReduction="10000"/>
          </a:bodyPr>
          <a:lstStyle/>
          <a:p>
            <a:pPr>
              <a:lnSpc>
                <a:spcPct val="110000"/>
              </a:lnSpc>
              <a:spcBef>
                <a:spcPts val="600"/>
              </a:spcBef>
            </a:pPr>
            <a:r>
              <a:rPr lang="fi-FI" sz="1800" b="1" dirty="0"/>
              <a:t>Dynaaminen hankintajärjestelmä (DHJ) on hankintamenettely kuten avoin tai rajoitettu menettely. </a:t>
            </a:r>
          </a:p>
          <a:p>
            <a:pPr lvl="1">
              <a:lnSpc>
                <a:spcPct val="110000"/>
              </a:lnSpc>
              <a:spcBef>
                <a:spcPts val="600"/>
              </a:spcBef>
            </a:pPr>
            <a:r>
              <a:rPr lang="fi-FI" sz="1800" dirty="0"/>
              <a:t>Avoimesta tai rajoitetusta menettelystä DHJ poikkeaa erityisesti siinä, että dynaamisen hankintajärjestelmän sisällä voidaan tehdä lukuisia erillisiä hankintoja ja se on koko kestonsa ajan avoin uusille tarjoajille. </a:t>
            </a:r>
          </a:p>
          <a:p>
            <a:pPr marL="457200" lvl="1" indent="0">
              <a:lnSpc>
                <a:spcPct val="110000"/>
              </a:lnSpc>
              <a:spcBef>
                <a:spcPts val="600"/>
              </a:spcBef>
              <a:buNone/>
            </a:pPr>
            <a:endParaRPr lang="fi-FI" sz="1800" b="1" dirty="0">
              <a:solidFill>
                <a:srgbClr val="242424"/>
              </a:solidFill>
            </a:endParaRPr>
          </a:p>
          <a:p>
            <a:pPr>
              <a:lnSpc>
                <a:spcPct val="110000"/>
              </a:lnSpc>
              <a:spcBef>
                <a:spcPts val="600"/>
              </a:spcBef>
            </a:pPr>
            <a:r>
              <a:rPr lang="fi-FI" sz="1800" b="1" dirty="0">
                <a:solidFill>
                  <a:srgbClr val="242424"/>
                </a:solidFill>
              </a:rPr>
              <a:t>Maanteiden päällystysurakoiden dynaaminen hankintajärjestelmä 2020-2024 (VAR ELY)</a:t>
            </a:r>
          </a:p>
          <a:p>
            <a:pPr lvl="1">
              <a:lnSpc>
                <a:spcPct val="110000"/>
              </a:lnSpc>
              <a:spcBef>
                <a:spcPts val="600"/>
              </a:spcBef>
            </a:pPr>
            <a:r>
              <a:rPr lang="fi-FI" sz="1800" dirty="0">
                <a:solidFill>
                  <a:srgbClr val="242424"/>
                </a:solidFill>
              </a:rPr>
              <a:t>Kilpailutettu suurin osa päällystysurakoista </a:t>
            </a:r>
          </a:p>
          <a:p>
            <a:pPr lvl="2">
              <a:lnSpc>
                <a:spcPct val="110000"/>
              </a:lnSpc>
              <a:spcBef>
                <a:spcPts val="600"/>
              </a:spcBef>
            </a:pPr>
            <a:r>
              <a:rPr lang="fi-FI" sz="1600" dirty="0">
                <a:solidFill>
                  <a:srgbClr val="242424"/>
                </a:solidFill>
              </a:rPr>
              <a:t>Yli 110 kpl tämän työkauden lopussa</a:t>
            </a:r>
          </a:p>
          <a:p>
            <a:pPr lvl="1">
              <a:lnSpc>
                <a:spcPct val="110000"/>
              </a:lnSpc>
              <a:spcBef>
                <a:spcPts val="600"/>
              </a:spcBef>
            </a:pPr>
            <a:r>
              <a:rPr lang="fi-FI" sz="1800" dirty="0">
                <a:solidFill>
                  <a:srgbClr val="242424"/>
                </a:solidFill>
              </a:rPr>
              <a:t>Mukana tällä hetkellä </a:t>
            </a:r>
            <a:r>
              <a:rPr lang="fi-FI" sz="1800" i="1" dirty="0">
                <a:solidFill>
                  <a:srgbClr val="242424"/>
                </a:solidFill>
              </a:rPr>
              <a:t>Asfalttikallio, GRK, ja Peab</a:t>
            </a:r>
          </a:p>
          <a:p>
            <a:pPr>
              <a:lnSpc>
                <a:spcPct val="110000"/>
              </a:lnSpc>
              <a:spcBef>
                <a:spcPts val="600"/>
              </a:spcBef>
            </a:pPr>
            <a:r>
              <a:rPr lang="fi-FI" sz="1800" b="1" dirty="0">
                <a:solidFill>
                  <a:srgbClr val="242424"/>
                </a:solidFill>
              </a:rPr>
              <a:t>Maantiepäällysteiden korjausurakoiden dynaaminen hankintajärjestelmä </a:t>
            </a:r>
            <a:r>
              <a:rPr lang="fi-FI" sz="1800" b="1" i="0" dirty="0">
                <a:solidFill>
                  <a:srgbClr val="242424"/>
                </a:solidFill>
                <a:effectLst/>
              </a:rPr>
              <a:t>2022-2025 (KES ELY)</a:t>
            </a:r>
          </a:p>
          <a:p>
            <a:pPr lvl="1">
              <a:lnSpc>
                <a:spcPct val="110000"/>
              </a:lnSpc>
              <a:spcBef>
                <a:spcPts val="600"/>
              </a:spcBef>
            </a:pPr>
            <a:r>
              <a:rPr lang="fi-FI" sz="1800" dirty="0">
                <a:solidFill>
                  <a:srgbClr val="242424"/>
                </a:solidFill>
              </a:rPr>
              <a:t>Käytetään</a:t>
            </a:r>
            <a:r>
              <a:rPr lang="fi-FI" sz="1800" b="0" i="0" dirty="0">
                <a:solidFill>
                  <a:srgbClr val="242424"/>
                </a:solidFill>
                <a:effectLst/>
              </a:rPr>
              <a:t> päällystystöiden ja paikkaustöiden hankintaan</a:t>
            </a:r>
          </a:p>
          <a:p>
            <a:pPr lvl="2">
              <a:lnSpc>
                <a:spcPct val="110000"/>
              </a:lnSpc>
              <a:spcBef>
                <a:spcPts val="600"/>
              </a:spcBef>
            </a:pPr>
            <a:r>
              <a:rPr lang="fi-FI" sz="1800" dirty="0"/>
              <a:t>Uudessa </a:t>
            </a:r>
            <a:r>
              <a:rPr lang="fi-FI" sz="1800" dirty="0" err="1"/>
              <a:t>DHJ:ssä</a:t>
            </a:r>
            <a:r>
              <a:rPr lang="fi-FI" sz="1800" dirty="0"/>
              <a:t> on kevennetty soveltuvuusvaatimukset</a:t>
            </a:r>
          </a:p>
          <a:p>
            <a:pPr lvl="2">
              <a:lnSpc>
                <a:spcPct val="110000"/>
              </a:lnSpc>
              <a:spcBef>
                <a:spcPts val="600"/>
              </a:spcBef>
            </a:pPr>
            <a:r>
              <a:rPr lang="fi-FI" sz="1800" dirty="0">
                <a:solidFill>
                  <a:srgbClr val="242424"/>
                </a:solidFill>
              </a:rPr>
              <a:t>Tänä keväänä ainakin viisi urakkaa kilpailutuksessa</a:t>
            </a:r>
            <a:endParaRPr lang="fi-FI" sz="1800" b="0" i="0" dirty="0">
              <a:solidFill>
                <a:srgbClr val="242424"/>
              </a:solidFill>
              <a:effectLst/>
            </a:endParaRPr>
          </a:p>
          <a:p>
            <a:pPr lvl="2">
              <a:lnSpc>
                <a:spcPct val="100000"/>
              </a:lnSpc>
              <a:spcBef>
                <a:spcPts val="600"/>
              </a:spcBef>
            </a:pPr>
            <a:r>
              <a:rPr lang="fi-FI" sz="1800" dirty="0">
                <a:solidFill>
                  <a:srgbClr val="242424"/>
                </a:solidFill>
              </a:rPr>
              <a:t>Mukana tällä hetkellä </a:t>
            </a:r>
            <a:r>
              <a:rPr lang="fi-FI" sz="1800" i="1" dirty="0">
                <a:solidFill>
                  <a:srgbClr val="242424"/>
                </a:solidFill>
              </a:rPr>
              <a:t>Asfaltti Alfa, Asfalttikallio, GRK, Peab, Skanska ja Sundström</a:t>
            </a:r>
          </a:p>
          <a:p>
            <a:pPr lvl="2">
              <a:lnSpc>
                <a:spcPct val="100000"/>
              </a:lnSpc>
              <a:spcBef>
                <a:spcPts val="600"/>
              </a:spcBef>
            </a:pPr>
            <a:endParaRPr lang="fi-FI" sz="1600" dirty="0">
              <a:solidFill>
                <a:srgbClr val="242424"/>
              </a:solidFill>
            </a:endParaRPr>
          </a:p>
          <a:p>
            <a:pPr lvl="1">
              <a:lnSpc>
                <a:spcPct val="100000"/>
              </a:lnSpc>
              <a:spcBef>
                <a:spcPts val="600"/>
              </a:spcBef>
            </a:pPr>
            <a:endParaRPr lang="fi-FI" sz="1800" dirty="0"/>
          </a:p>
        </p:txBody>
      </p:sp>
      <p:sp>
        <p:nvSpPr>
          <p:cNvPr id="4" name="Dian numeron paikkamerkki 3">
            <a:extLst>
              <a:ext uri="{FF2B5EF4-FFF2-40B4-BE49-F238E27FC236}">
                <a16:creationId xmlns:a16="http://schemas.microsoft.com/office/drawing/2014/main" id="{14B2D84F-5CE0-4F8B-953A-3E6B7EAC2902}"/>
              </a:ext>
            </a:extLst>
          </p:cNvPr>
          <p:cNvSpPr>
            <a:spLocks noGrp="1"/>
          </p:cNvSpPr>
          <p:nvPr>
            <p:ph type="sldNum" sz="quarter" idx="4"/>
          </p:nvPr>
        </p:nvSpPr>
        <p:spPr/>
        <p:txBody>
          <a:bodyPr/>
          <a:lstStyle/>
          <a:p>
            <a:fld id="{6BD4A0EF-951A-4343-A672-F31B58E6828E}" type="slidenum">
              <a:rPr lang="en-US" smtClean="0"/>
              <a:t>11</a:t>
            </a:fld>
            <a:endParaRPr lang="en-US" dirty="0"/>
          </a:p>
        </p:txBody>
      </p:sp>
      <p:pic>
        <p:nvPicPr>
          <p:cNvPr id="5" name="Kuva 4">
            <a:extLst>
              <a:ext uri="{FF2B5EF4-FFF2-40B4-BE49-F238E27FC236}">
                <a16:creationId xmlns:a16="http://schemas.microsoft.com/office/drawing/2014/main" id="{D70C3CD0-759F-1578-0E01-1F6E4564DE1A}"/>
              </a:ext>
            </a:extLst>
          </p:cNvPr>
          <p:cNvPicPr>
            <a:picLocks noChangeAspect="1"/>
          </p:cNvPicPr>
          <p:nvPr/>
        </p:nvPicPr>
        <p:blipFill>
          <a:blip r:embed="rId2"/>
          <a:stretch>
            <a:fillRect/>
          </a:stretch>
        </p:blipFill>
        <p:spPr>
          <a:xfrm>
            <a:off x="5939296" y="1382047"/>
            <a:ext cx="6099680" cy="4564890"/>
          </a:xfrm>
          <a:prstGeom prst="rect">
            <a:avLst/>
          </a:prstGeom>
        </p:spPr>
      </p:pic>
    </p:spTree>
    <p:extLst>
      <p:ext uri="{BB962C8B-B14F-4D97-AF65-F5344CB8AC3E}">
        <p14:creationId xmlns:p14="http://schemas.microsoft.com/office/powerpoint/2010/main" val="28149486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E88D7AB-03E7-1F35-B095-239539AF6B28}"/>
              </a:ext>
            </a:extLst>
          </p:cNvPr>
          <p:cNvSpPr>
            <a:spLocks noGrp="1"/>
          </p:cNvSpPr>
          <p:nvPr>
            <p:ph type="title"/>
          </p:nvPr>
        </p:nvSpPr>
        <p:spPr>
          <a:xfrm>
            <a:off x="496328" y="-118662"/>
            <a:ext cx="8532731" cy="1325563"/>
          </a:xfrm>
        </p:spPr>
        <p:txBody>
          <a:bodyPr>
            <a:normAutofit/>
          </a:bodyPr>
          <a:lstStyle/>
          <a:p>
            <a:r>
              <a:rPr lang="fi-FI" dirty="0"/>
              <a:t>Päällystys- ja paikkausurakoiden kilpailutukset 2023</a:t>
            </a:r>
          </a:p>
        </p:txBody>
      </p:sp>
      <p:sp>
        <p:nvSpPr>
          <p:cNvPr id="3" name="Tekstin paikkamerkki 2">
            <a:extLst>
              <a:ext uri="{FF2B5EF4-FFF2-40B4-BE49-F238E27FC236}">
                <a16:creationId xmlns:a16="http://schemas.microsoft.com/office/drawing/2014/main" id="{89FD64CC-09A0-B926-8A22-966A40E85698}"/>
              </a:ext>
            </a:extLst>
          </p:cNvPr>
          <p:cNvSpPr>
            <a:spLocks noGrp="1"/>
          </p:cNvSpPr>
          <p:nvPr>
            <p:ph type="body" sz="quarter" idx="13"/>
          </p:nvPr>
        </p:nvSpPr>
        <p:spPr>
          <a:xfrm>
            <a:off x="6384022" y="1670790"/>
            <a:ext cx="5066767" cy="3398973"/>
          </a:xfrm>
        </p:spPr>
        <p:txBody>
          <a:bodyPr>
            <a:noAutofit/>
          </a:bodyPr>
          <a:lstStyle/>
          <a:p>
            <a:pPr>
              <a:lnSpc>
                <a:spcPct val="100000"/>
              </a:lnSpc>
            </a:pPr>
            <a:r>
              <a:rPr lang="fi-FI" dirty="0"/>
              <a:t>Kustannusnousu on ollut toistaiseksi jopa oletettuakin suurempaa</a:t>
            </a:r>
          </a:p>
          <a:p>
            <a:pPr lvl="1">
              <a:lnSpc>
                <a:spcPct val="100000"/>
              </a:lnSpc>
            </a:pPr>
            <a:r>
              <a:rPr lang="fi-FI" sz="1600" dirty="0"/>
              <a:t>ELY-keskukset sopeuttaneet toimiaan</a:t>
            </a:r>
          </a:p>
          <a:p>
            <a:pPr>
              <a:lnSpc>
                <a:spcPct val="100000"/>
              </a:lnSpc>
            </a:pPr>
            <a:r>
              <a:rPr lang="fi-FI" dirty="0"/>
              <a:t>Kustannustason nousun myötä on varauduttava päällystyskilometrien vähenemiseen entisestään</a:t>
            </a:r>
          </a:p>
          <a:p>
            <a:pPr lvl="1">
              <a:lnSpc>
                <a:spcPct val="100000"/>
              </a:lnSpc>
            </a:pPr>
            <a:r>
              <a:rPr lang="fi-FI" sz="1600" dirty="0"/>
              <a:t>Ennen kilpailutuskauden alkua arvioitiin, että voi olla haastavaa päästä 2000 kilometriin vuonna 2023</a:t>
            </a:r>
          </a:p>
          <a:p>
            <a:pPr>
              <a:lnSpc>
                <a:spcPct val="100000"/>
              </a:lnSpc>
            </a:pPr>
            <a:r>
              <a:rPr lang="fi-FI" dirty="0"/>
              <a:t>Maaliskuun viikot ovat hyvin kiireisiä, jolloin sisään tulee 20 urakkaa.</a:t>
            </a:r>
          </a:p>
          <a:p>
            <a:pPr>
              <a:lnSpc>
                <a:spcPct val="100000"/>
              </a:lnSpc>
            </a:pPr>
            <a:r>
              <a:rPr lang="fi-FI" dirty="0"/>
              <a:t>Aikaisemmista vuosista poiketen urakoita tulee tavanomaista enemmän sisään huhti-toukokuussa </a:t>
            </a:r>
          </a:p>
        </p:txBody>
      </p:sp>
      <p:sp>
        <p:nvSpPr>
          <p:cNvPr id="5" name="Dian numeron paikkamerkki 4">
            <a:extLst>
              <a:ext uri="{FF2B5EF4-FFF2-40B4-BE49-F238E27FC236}">
                <a16:creationId xmlns:a16="http://schemas.microsoft.com/office/drawing/2014/main" id="{EA310145-4B53-8AC6-8C18-EF2C089A7D24}"/>
              </a:ext>
            </a:extLst>
          </p:cNvPr>
          <p:cNvSpPr>
            <a:spLocks noGrp="1"/>
          </p:cNvSpPr>
          <p:nvPr>
            <p:ph type="sldNum" sz="quarter" idx="12"/>
          </p:nvPr>
        </p:nvSpPr>
        <p:spPr/>
        <p:txBody>
          <a:bodyPr/>
          <a:lstStyle/>
          <a:p>
            <a:fld id="{6BD4A0EF-951A-4343-A672-F31B58E6828E}" type="slidenum">
              <a:rPr lang="en-US" smtClean="0"/>
              <a:pPr/>
              <a:t>12</a:t>
            </a:fld>
            <a:endParaRPr lang="en-US"/>
          </a:p>
        </p:txBody>
      </p:sp>
      <p:sp>
        <p:nvSpPr>
          <p:cNvPr id="7" name="Suorakulmio 6">
            <a:extLst>
              <a:ext uri="{FF2B5EF4-FFF2-40B4-BE49-F238E27FC236}">
                <a16:creationId xmlns:a16="http://schemas.microsoft.com/office/drawing/2014/main" id="{B7FFDE4D-E6AD-C565-0837-041D2F8E3585}"/>
              </a:ext>
            </a:extLst>
          </p:cNvPr>
          <p:cNvSpPr/>
          <p:nvPr/>
        </p:nvSpPr>
        <p:spPr>
          <a:xfrm>
            <a:off x="6453584" y="5187210"/>
            <a:ext cx="3707043" cy="104857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i-FI" sz="1200" b="1" dirty="0">
                <a:solidFill>
                  <a:schemeClr val="accent6">
                    <a:lumMod val="60000"/>
                    <a:lumOff val="40000"/>
                  </a:schemeClr>
                </a:solidFill>
              </a:rPr>
              <a:t>- Hankinta keskeytetty</a:t>
            </a:r>
          </a:p>
          <a:p>
            <a:r>
              <a:rPr lang="fi-FI" sz="1200" b="1" dirty="0">
                <a:solidFill>
                  <a:srgbClr val="92D050"/>
                </a:solidFill>
              </a:rPr>
              <a:t>- Hankintapäätös tehty</a:t>
            </a:r>
          </a:p>
          <a:p>
            <a:r>
              <a:rPr lang="fi-FI" sz="1200" b="1" dirty="0">
                <a:solidFill>
                  <a:srgbClr val="FF9900"/>
                </a:solidFill>
              </a:rPr>
              <a:t>- </a:t>
            </a:r>
            <a:r>
              <a:rPr lang="fi-FI" sz="1200" b="1" dirty="0">
                <a:solidFill>
                  <a:schemeClr val="accent3"/>
                </a:solidFill>
              </a:rPr>
              <a:t>Uusi/siirretty kilpailutus</a:t>
            </a:r>
          </a:p>
          <a:p>
            <a:r>
              <a:rPr lang="fi-FI" sz="1200" b="1" dirty="0">
                <a:solidFill>
                  <a:srgbClr val="0070C0"/>
                </a:solidFill>
              </a:rPr>
              <a:t>- Hankinnassa käytössä Maantiepäällysteiden korjausurakka DHJ 2022-2025</a:t>
            </a:r>
          </a:p>
        </p:txBody>
      </p:sp>
      <p:graphicFrame>
        <p:nvGraphicFramePr>
          <p:cNvPr id="4" name="Objekti 3">
            <a:extLst>
              <a:ext uri="{FF2B5EF4-FFF2-40B4-BE49-F238E27FC236}">
                <a16:creationId xmlns:a16="http://schemas.microsoft.com/office/drawing/2014/main" id="{307DB485-AA48-7C0D-A509-F47E99DAACE9}"/>
              </a:ext>
            </a:extLst>
          </p:cNvPr>
          <p:cNvGraphicFramePr>
            <a:graphicFrameLocks noChangeAspect="1"/>
          </p:cNvGraphicFramePr>
          <p:nvPr>
            <p:extLst>
              <p:ext uri="{D42A27DB-BD31-4B8C-83A1-F6EECF244321}">
                <p14:modId xmlns:p14="http://schemas.microsoft.com/office/powerpoint/2010/main" val="3514757856"/>
              </p:ext>
            </p:extLst>
          </p:nvPr>
        </p:nvGraphicFramePr>
        <p:xfrm>
          <a:off x="210743" y="1122779"/>
          <a:ext cx="5711885" cy="5598696"/>
        </p:xfrm>
        <a:graphic>
          <a:graphicData uri="http://schemas.openxmlformats.org/presentationml/2006/ole">
            <mc:AlternateContent xmlns:mc="http://schemas.openxmlformats.org/markup-compatibility/2006">
              <mc:Choice xmlns:v="urn:schemas-microsoft-com:vml" Requires="v">
                <p:oleObj name="Worksheet" r:id="rId2" imgW="7734226" imgH="7581637" progId="Excel.Sheet.12">
                  <p:embed/>
                </p:oleObj>
              </mc:Choice>
              <mc:Fallback>
                <p:oleObj name="Worksheet" r:id="rId2" imgW="7734226" imgH="7581637" progId="Excel.Sheet.12">
                  <p:embed/>
                  <p:pic>
                    <p:nvPicPr>
                      <p:cNvPr id="0" name=""/>
                      <p:cNvPicPr/>
                      <p:nvPr/>
                    </p:nvPicPr>
                    <p:blipFill>
                      <a:blip r:embed="rId3"/>
                      <a:stretch>
                        <a:fillRect/>
                      </a:stretch>
                    </p:blipFill>
                    <p:spPr>
                      <a:xfrm>
                        <a:off x="210743" y="1122779"/>
                        <a:ext cx="5711885" cy="5598696"/>
                      </a:xfrm>
                      <a:prstGeom prst="rect">
                        <a:avLst/>
                      </a:prstGeom>
                    </p:spPr>
                  </p:pic>
                </p:oleObj>
              </mc:Fallback>
            </mc:AlternateContent>
          </a:graphicData>
        </a:graphic>
      </p:graphicFrame>
    </p:spTree>
    <p:extLst>
      <p:ext uri="{BB962C8B-B14F-4D97-AF65-F5344CB8AC3E}">
        <p14:creationId xmlns:p14="http://schemas.microsoft.com/office/powerpoint/2010/main" val="15885121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n paikkamerkki 5">
            <a:extLst>
              <a:ext uri="{FF2B5EF4-FFF2-40B4-BE49-F238E27FC236}">
                <a16:creationId xmlns:a16="http://schemas.microsoft.com/office/drawing/2014/main" id="{1D0DC17C-E197-28C1-4C8B-7D6AA2D38C70}"/>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12500" b="12500"/>
          <a:stretch>
            <a:fillRect/>
          </a:stretch>
        </p:blipFill>
        <p:spPr/>
      </p:pic>
      <p:sp>
        <p:nvSpPr>
          <p:cNvPr id="3" name="Tekstin paikkamerkki 2">
            <a:extLst>
              <a:ext uri="{FF2B5EF4-FFF2-40B4-BE49-F238E27FC236}">
                <a16:creationId xmlns:a16="http://schemas.microsoft.com/office/drawing/2014/main" id="{4424C9A3-A8FA-FB38-B543-616C81DD7C59}"/>
              </a:ext>
            </a:extLst>
          </p:cNvPr>
          <p:cNvSpPr>
            <a:spLocks noGrp="1"/>
          </p:cNvSpPr>
          <p:nvPr>
            <p:ph type="body" idx="1"/>
          </p:nvPr>
        </p:nvSpPr>
        <p:spPr>
          <a:xfrm>
            <a:off x="0" y="4590000"/>
            <a:ext cx="12192000" cy="792000"/>
          </a:xfrm>
        </p:spPr>
        <p:txBody>
          <a:bodyPr/>
          <a:lstStyle/>
          <a:p>
            <a:endParaRPr lang="fi-FI" dirty="0"/>
          </a:p>
        </p:txBody>
      </p:sp>
      <p:sp>
        <p:nvSpPr>
          <p:cNvPr id="4" name="Tekstin paikkamerkki 3">
            <a:extLst>
              <a:ext uri="{FF2B5EF4-FFF2-40B4-BE49-F238E27FC236}">
                <a16:creationId xmlns:a16="http://schemas.microsoft.com/office/drawing/2014/main" id="{C66856D3-96CC-6D87-B53F-4285AF271B49}"/>
              </a:ext>
            </a:extLst>
          </p:cNvPr>
          <p:cNvSpPr>
            <a:spLocks noGrp="1"/>
          </p:cNvSpPr>
          <p:nvPr>
            <p:ph type="body" idx="10"/>
          </p:nvPr>
        </p:nvSpPr>
        <p:spPr/>
        <p:txBody>
          <a:bodyPr>
            <a:normAutofit fontScale="92500"/>
          </a:bodyPr>
          <a:lstStyle/>
          <a:p>
            <a:r>
              <a:rPr lang="fi-FI" dirty="0"/>
              <a:t>Päällystysurakoiden hankinta-asiakirjojen kehittyminen</a:t>
            </a:r>
          </a:p>
        </p:txBody>
      </p:sp>
      <p:pic>
        <p:nvPicPr>
          <p:cNvPr id="8" name="Kuva 7">
            <a:extLst>
              <a:ext uri="{FF2B5EF4-FFF2-40B4-BE49-F238E27FC236}">
                <a16:creationId xmlns:a16="http://schemas.microsoft.com/office/drawing/2014/main" id="{E3EC1B12-B094-53F6-94E3-B82A25DDC1F5}"/>
              </a:ext>
            </a:extLst>
          </p:cNvPr>
          <p:cNvPicPr>
            <a:picLocks noChangeAspect="1"/>
          </p:cNvPicPr>
          <p:nvPr/>
        </p:nvPicPr>
        <p:blipFill>
          <a:blip r:embed="rId3"/>
          <a:stretch>
            <a:fillRect/>
          </a:stretch>
        </p:blipFill>
        <p:spPr>
          <a:xfrm rot="367700">
            <a:off x="6640171" y="83848"/>
            <a:ext cx="1962780" cy="2230295"/>
          </a:xfrm>
          <a:prstGeom prst="rect">
            <a:avLst/>
          </a:prstGeom>
        </p:spPr>
      </p:pic>
      <p:pic>
        <p:nvPicPr>
          <p:cNvPr id="10" name="Kuva 9">
            <a:extLst>
              <a:ext uri="{FF2B5EF4-FFF2-40B4-BE49-F238E27FC236}">
                <a16:creationId xmlns:a16="http://schemas.microsoft.com/office/drawing/2014/main" id="{12DE79CF-D723-39C8-AC26-5EE8C7B86FE4}"/>
              </a:ext>
            </a:extLst>
          </p:cNvPr>
          <p:cNvPicPr>
            <a:picLocks noChangeAspect="1"/>
          </p:cNvPicPr>
          <p:nvPr/>
        </p:nvPicPr>
        <p:blipFill>
          <a:blip r:embed="rId4"/>
          <a:stretch>
            <a:fillRect/>
          </a:stretch>
        </p:blipFill>
        <p:spPr>
          <a:xfrm rot="21330243">
            <a:off x="8502333" y="98606"/>
            <a:ext cx="2602799" cy="2215327"/>
          </a:xfrm>
          <a:prstGeom prst="rect">
            <a:avLst/>
          </a:prstGeom>
        </p:spPr>
      </p:pic>
    </p:spTree>
    <p:extLst>
      <p:ext uri="{BB962C8B-B14F-4D97-AF65-F5344CB8AC3E}">
        <p14:creationId xmlns:p14="http://schemas.microsoft.com/office/powerpoint/2010/main" val="27900101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AF79498-7A31-80C1-0AD3-F121CA1ECB03}"/>
              </a:ext>
            </a:extLst>
          </p:cNvPr>
          <p:cNvSpPr>
            <a:spLocks noGrp="1"/>
          </p:cNvSpPr>
          <p:nvPr>
            <p:ph type="title"/>
          </p:nvPr>
        </p:nvSpPr>
        <p:spPr>
          <a:xfrm>
            <a:off x="527807" y="35857"/>
            <a:ext cx="9840986" cy="1325563"/>
          </a:xfrm>
        </p:spPr>
        <p:txBody>
          <a:bodyPr/>
          <a:lstStyle/>
          <a:p>
            <a:r>
              <a:rPr lang="fi-FI" dirty="0"/>
              <a:t>Nostoja asiakirjoista työkaudelle 2023</a:t>
            </a:r>
          </a:p>
        </p:txBody>
      </p:sp>
      <p:sp>
        <p:nvSpPr>
          <p:cNvPr id="3" name="Tekstin paikkamerkki 2">
            <a:extLst>
              <a:ext uri="{FF2B5EF4-FFF2-40B4-BE49-F238E27FC236}">
                <a16:creationId xmlns:a16="http://schemas.microsoft.com/office/drawing/2014/main" id="{A9D28064-2B17-A6DC-CCB3-F5CEE285B14E}"/>
              </a:ext>
            </a:extLst>
          </p:cNvPr>
          <p:cNvSpPr>
            <a:spLocks noGrp="1"/>
          </p:cNvSpPr>
          <p:nvPr>
            <p:ph type="body" sz="quarter" idx="18"/>
          </p:nvPr>
        </p:nvSpPr>
        <p:spPr>
          <a:xfrm>
            <a:off x="411061" y="1249960"/>
            <a:ext cx="9219500" cy="5608040"/>
          </a:xfrm>
        </p:spPr>
        <p:txBody>
          <a:bodyPr>
            <a:normAutofit/>
          </a:bodyPr>
          <a:lstStyle/>
          <a:p>
            <a:pPr>
              <a:lnSpc>
                <a:spcPct val="100000"/>
              </a:lnSpc>
              <a:spcBef>
                <a:spcPts val="0"/>
              </a:spcBef>
            </a:pPr>
            <a:r>
              <a:rPr lang="fi-FI" sz="1400" dirty="0"/>
              <a:t>Hankinnoissa huomioitava pakotteet, joita </a:t>
            </a:r>
            <a:r>
              <a:rPr lang="fi-FI" sz="1400" dirty="0">
                <a:effectLst/>
                <a:ea typeface="Calibri" panose="020F0502020204030204" pitchFamily="34" charset="0"/>
                <a:cs typeface="Calibri" panose="020F0502020204030204" pitchFamily="34" charset="0"/>
              </a:rPr>
              <a:t>Euroopan unioni ja Yhdistyneet kansakunnat ovat asettaneet ja saattavat tulevaisuudessa asettaa pakotteita lainsäädännössään ja/tai toimielintensä päätöksillä.</a:t>
            </a:r>
          </a:p>
          <a:p>
            <a:pPr marL="0" indent="0">
              <a:lnSpc>
                <a:spcPct val="100000"/>
              </a:lnSpc>
              <a:spcBef>
                <a:spcPts val="0"/>
              </a:spcBef>
              <a:buNone/>
            </a:pPr>
            <a:endParaRPr lang="fi-FI" sz="1400" dirty="0">
              <a:effectLst/>
              <a:ea typeface="Calibri" panose="020F0502020204030204" pitchFamily="34" charset="0"/>
              <a:cs typeface="Calibri" panose="020F0502020204030204" pitchFamily="34" charset="0"/>
            </a:endParaRPr>
          </a:p>
          <a:p>
            <a:pPr lvl="1">
              <a:lnSpc>
                <a:spcPct val="100000"/>
              </a:lnSpc>
              <a:spcBef>
                <a:spcPts val="0"/>
              </a:spcBef>
            </a:pPr>
            <a:r>
              <a:rPr lang="fi-FI" dirty="0"/>
              <a:t>Erityisesti</a:t>
            </a:r>
            <a:r>
              <a:rPr lang="fi-FI" b="1" dirty="0"/>
              <a:t> 10 % -sääntö</a:t>
            </a:r>
            <a:r>
              <a:rPr lang="fi-FI" dirty="0"/>
              <a:t>: </a:t>
            </a:r>
            <a:r>
              <a:rPr lang="fi-FI" b="1" dirty="0"/>
              <a:t>EU-kynnysarvon ylittävissä </a:t>
            </a:r>
            <a:r>
              <a:rPr lang="fi-FI" dirty="0"/>
              <a:t>Väyläviraston ja ELY-L:n sopimuksissa sopijapuoli ei myöskään saa käyttää venäläisiä alihankkijoita yli 10 %:lla/per yksittäinen alihankkija sopimuksen arvosta.</a:t>
            </a:r>
          </a:p>
          <a:p>
            <a:pPr lvl="3">
              <a:lnSpc>
                <a:spcPct val="100000"/>
              </a:lnSpc>
              <a:spcBef>
                <a:spcPts val="0"/>
              </a:spcBef>
            </a:pPr>
            <a:r>
              <a:rPr lang="fi-FI" sz="1400" dirty="0">
                <a:effectLst/>
                <a:ea typeface="Calibri" panose="020F0502020204030204" pitchFamily="34" charset="0"/>
                <a:cs typeface="Calibri" panose="020F0502020204030204" pitchFamily="34" charset="0"/>
              </a:rPr>
              <a:t>”</a:t>
            </a:r>
            <a:r>
              <a:rPr lang="fi-FI" sz="1400" i="1" dirty="0">
                <a:effectLst/>
                <a:ea typeface="Calibri" panose="020F0502020204030204" pitchFamily="34" charset="0"/>
                <a:cs typeface="Calibri" panose="020F0502020204030204" pitchFamily="34" charset="0"/>
              </a:rPr>
              <a:t>Selvyyden vuoksi tilaaja toteaa, että asetuksessa (EU) 833/2014 säädetty alihankintaa koskeva ns. 10 prosentin sääntö koskee koko alihankintaketjua, myös alihankkijan alihankkijaa jne. Yksittäisen alihankkijan euromääräinen summa pitää laskea huomioiden kaikki ne alihankintaketjut, joissa ko. alihankkija toimii. Alihankkijan euromääräistä summaa verrataan hankintasopimuksen koko voimassaoloajan mukaiseen kokonaissummaan. Asia tarkastellaan alihankkijakohtaisesti.”</a:t>
            </a:r>
          </a:p>
          <a:p>
            <a:pPr marL="1656080">
              <a:lnSpc>
                <a:spcPct val="100000"/>
              </a:lnSpc>
              <a:spcBef>
                <a:spcPts val="0"/>
              </a:spcBef>
            </a:pPr>
            <a:r>
              <a:rPr lang="fi-FI" sz="1400" b="1" dirty="0">
                <a:effectLst/>
                <a:ea typeface="Times New Roman" panose="02020603050405020304" pitchFamily="18" charset="0"/>
                <a:cs typeface="Times New Roman" panose="02020603050405020304" pitchFamily="18" charset="0"/>
              </a:rPr>
              <a:t>Urakoitsijan tulee vakuuttaa ja osoittaa laskelmin, ettei sitä koske yllä määritetyt pakotteet </a:t>
            </a:r>
          </a:p>
          <a:p>
            <a:pPr marL="1656080">
              <a:lnSpc>
                <a:spcPct val="100000"/>
              </a:lnSpc>
              <a:spcBef>
                <a:spcPts val="0"/>
              </a:spcBef>
            </a:pPr>
            <a:endParaRPr lang="fi-FI" sz="1400" dirty="0">
              <a:effectLst/>
              <a:ea typeface="Times New Roman" panose="02020603050405020304" pitchFamily="18" charset="0"/>
              <a:cs typeface="Times New Roman" panose="02020603050405020304" pitchFamily="18" charset="0"/>
            </a:endParaRPr>
          </a:p>
          <a:p>
            <a:pPr lvl="1">
              <a:lnSpc>
                <a:spcPct val="100000"/>
              </a:lnSpc>
              <a:spcBef>
                <a:spcPts val="0"/>
              </a:spcBef>
            </a:pPr>
            <a:r>
              <a:rPr lang="fi-FI" b="1" dirty="0">
                <a:effectLst/>
                <a:ea typeface="Times New Roman" panose="02020603050405020304" pitchFamily="18" charset="0"/>
                <a:cs typeface="Times New Roman" panose="02020603050405020304" pitchFamily="18" charset="0"/>
              </a:rPr>
              <a:t>Venäläisestä raakaöljystä valmistettu bitumi</a:t>
            </a:r>
          </a:p>
          <a:p>
            <a:pPr lvl="2">
              <a:lnSpc>
                <a:spcPct val="100000"/>
              </a:lnSpc>
              <a:spcBef>
                <a:spcPts val="0"/>
              </a:spcBef>
            </a:pPr>
            <a:r>
              <a:rPr lang="fi-FI" sz="1400" i="1" dirty="0">
                <a:ea typeface="Calibri" panose="020F0502020204030204" pitchFamily="34" charset="0"/>
              </a:rPr>
              <a:t>H</a:t>
            </a:r>
            <a:r>
              <a:rPr lang="fi-FI" sz="1400" i="1" dirty="0">
                <a:effectLst/>
                <a:ea typeface="Calibri" panose="020F0502020204030204" pitchFamily="34" charset="0"/>
              </a:rPr>
              <a:t>uomioitava Euroopan Unionin neuvoston 3.6.2022 antama asetus 2022/879 koskien venäläisestä raakaöljystä valmistettuja öljyjalosteita/-tuotteita. Tilaaja joka tapauksessa suosittelee, että urakoitsija ei käytä venäläisestä raakaöljystä valmistettua bitumia tarjouksensa laskennan perusteena tai muutoinkaan sopimusaikana. Tarjouslomakkeella on ilmoitettava tarjouspyynnön mukaisiin kohteisiin tarjottujen bitumien toimittajat ja alkuperävaltiot.”</a:t>
            </a:r>
            <a:endParaRPr lang="fi-FI" sz="1400" dirty="0"/>
          </a:p>
          <a:p>
            <a:pPr lvl="1">
              <a:lnSpc>
                <a:spcPct val="100000"/>
              </a:lnSpc>
              <a:spcBef>
                <a:spcPts val="0"/>
              </a:spcBef>
            </a:pPr>
            <a:endParaRPr lang="fi-FI" dirty="0">
              <a:latin typeface="+mj-lt"/>
            </a:endParaRPr>
          </a:p>
          <a:p>
            <a:endParaRPr lang="fi-FI" dirty="0"/>
          </a:p>
        </p:txBody>
      </p:sp>
      <p:sp>
        <p:nvSpPr>
          <p:cNvPr id="4" name="Dian numeron paikkamerkki 3">
            <a:extLst>
              <a:ext uri="{FF2B5EF4-FFF2-40B4-BE49-F238E27FC236}">
                <a16:creationId xmlns:a16="http://schemas.microsoft.com/office/drawing/2014/main" id="{42BA2668-B65E-2890-BC6B-0B3DD23FE7C0}"/>
              </a:ext>
            </a:extLst>
          </p:cNvPr>
          <p:cNvSpPr>
            <a:spLocks noGrp="1"/>
          </p:cNvSpPr>
          <p:nvPr>
            <p:ph type="sldNum" sz="quarter" idx="17"/>
          </p:nvPr>
        </p:nvSpPr>
        <p:spPr/>
        <p:txBody>
          <a:bodyPr/>
          <a:lstStyle/>
          <a:p>
            <a:fld id="{6BD4A0EF-951A-4343-A672-F31B58E6828E}" type="slidenum">
              <a:rPr lang="en-US" smtClean="0"/>
              <a:pPr/>
              <a:t>14</a:t>
            </a:fld>
            <a:endParaRPr lang="en-US" dirty="0"/>
          </a:p>
        </p:txBody>
      </p:sp>
    </p:spTree>
    <p:extLst>
      <p:ext uri="{BB962C8B-B14F-4D97-AF65-F5344CB8AC3E}">
        <p14:creationId xmlns:p14="http://schemas.microsoft.com/office/powerpoint/2010/main" val="9737088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B3EB820-B18C-E3C7-0BD2-5999141F9254}"/>
              </a:ext>
            </a:extLst>
          </p:cNvPr>
          <p:cNvSpPr>
            <a:spLocks noGrp="1"/>
          </p:cNvSpPr>
          <p:nvPr>
            <p:ph type="title"/>
          </p:nvPr>
        </p:nvSpPr>
        <p:spPr>
          <a:xfrm>
            <a:off x="470064" y="136525"/>
            <a:ext cx="9487396" cy="1325563"/>
          </a:xfrm>
        </p:spPr>
        <p:txBody>
          <a:bodyPr/>
          <a:lstStyle/>
          <a:p>
            <a:r>
              <a:rPr lang="fi-FI" dirty="0"/>
              <a:t>Nostoja asiakirjoista työkaudelle 2023</a:t>
            </a:r>
          </a:p>
        </p:txBody>
      </p:sp>
      <p:sp>
        <p:nvSpPr>
          <p:cNvPr id="3" name="Tekstin paikkamerkki 2">
            <a:extLst>
              <a:ext uri="{FF2B5EF4-FFF2-40B4-BE49-F238E27FC236}">
                <a16:creationId xmlns:a16="http://schemas.microsoft.com/office/drawing/2014/main" id="{2CE9BE1C-0006-DEC5-79E3-74BB7D25C99F}"/>
              </a:ext>
            </a:extLst>
          </p:cNvPr>
          <p:cNvSpPr>
            <a:spLocks noGrp="1"/>
          </p:cNvSpPr>
          <p:nvPr>
            <p:ph type="body" sz="quarter" idx="18"/>
          </p:nvPr>
        </p:nvSpPr>
        <p:spPr>
          <a:xfrm>
            <a:off x="470063" y="1462087"/>
            <a:ext cx="9311499" cy="5259388"/>
          </a:xfrm>
        </p:spPr>
        <p:txBody>
          <a:bodyPr>
            <a:noAutofit/>
          </a:bodyPr>
          <a:lstStyle/>
          <a:p>
            <a:pPr>
              <a:lnSpc>
                <a:spcPct val="100000"/>
              </a:lnSpc>
              <a:spcBef>
                <a:spcPts val="0"/>
              </a:spcBef>
            </a:pPr>
            <a:r>
              <a:rPr lang="fi-FI" sz="1800" dirty="0"/>
              <a:t>Asfalttinormit 2023 muutokset huomioitu </a:t>
            </a:r>
          </a:p>
          <a:p>
            <a:pPr>
              <a:lnSpc>
                <a:spcPct val="100000"/>
              </a:lnSpc>
              <a:spcBef>
                <a:spcPts val="0"/>
              </a:spcBef>
            </a:pPr>
            <a:r>
              <a:rPr lang="fi-FI" sz="1800" dirty="0"/>
              <a:t>MAKU Päällysteet osaindeksi (2015=100) kokeiluun 10 % osuudella arvolisäverottomasta urakkahinnasta</a:t>
            </a:r>
          </a:p>
          <a:p>
            <a:pPr lvl="1">
              <a:lnSpc>
                <a:spcPct val="100000"/>
              </a:lnSpc>
              <a:spcBef>
                <a:spcPts val="0"/>
              </a:spcBef>
            </a:pPr>
            <a:r>
              <a:rPr lang="fi-FI" sz="1600" dirty="0"/>
              <a:t>joka kattaa osin polttoaine, energia ja ostetut kuljetuspalvelujen hinnan muutosten riskiä</a:t>
            </a:r>
          </a:p>
          <a:p>
            <a:pPr lvl="1">
              <a:lnSpc>
                <a:spcPct val="100000"/>
              </a:lnSpc>
              <a:spcBef>
                <a:spcPts val="0"/>
              </a:spcBef>
            </a:pPr>
            <a:r>
              <a:rPr lang="fi-FI" sz="1800" dirty="0"/>
              <a:t>Bitumin, nestekaasun ja kevyen polttoöljyn hinnanmuutokset ovat edelleen mukana</a:t>
            </a:r>
          </a:p>
          <a:p>
            <a:pPr>
              <a:lnSpc>
                <a:spcPct val="100000"/>
              </a:lnSpc>
              <a:spcBef>
                <a:spcPts val="0"/>
              </a:spcBef>
            </a:pPr>
            <a:r>
              <a:rPr lang="fi-FI" sz="1800" dirty="0"/>
              <a:t>Asfalttirouheen käytön lisääminen hallitusti ja kustannustehokkaasti niin, ettei laadusta ja päällysteiden kestoiästä tarvitse tinkiä</a:t>
            </a:r>
          </a:p>
          <a:p>
            <a:pPr lvl="1">
              <a:lnSpc>
                <a:spcPct val="100000"/>
              </a:lnSpc>
              <a:spcBef>
                <a:spcPts val="0"/>
              </a:spcBef>
            </a:pPr>
            <a:r>
              <a:rPr lang="fi-FI" sz="1800" dirty="0"/>
              <a:t>Tavoitteena on asettaa vaatimukset lopputuotteelle – Uusiopäällysteohje valmistelussa</a:t>
            </a:r>
          </a:p>
          <a:p>
            <a:pPr lvl="1">
              <a:lnSpc>
                <a:spcPct val="100000"/>
              </a:lnSpc>
              <a:spcBef>
                <a:spcPts val="0"/>
              </a:spcBef>
            </a:pPr>
            <a:r>
              <a:rPr lang="fi-FI" sz="1800" dirty="0"/>
              <a:t>Tutkimuksia ja kokeiluja kokemusten keräämiseksi</a:t>
            </a:r>
          </a:p>
          <a:p>
            <a:pPr>
              <a:lnSpc>
                <a:spcPct val="100000"/>
              </a:lnSpc>
              <a:spcBef>
                <a:spcPts val="0"/>
              </a:spcBef>
            </a:pPr>
            <a:r>
              <a:rPr lang="fi-FI" sz="1800" dirty="0" err="1"/>
              <a:t>Tartukkeiden</a:t>
            </a:r>
            <a:r>
              <a:rPr lang="fi-FI" sz="1800" dirty="0"/>
              <a:t> käyttöä halutaan edelleen edistää kuumapäällysteissä ja samalla tutkia vaikutuksia</a:t>
            </a:r>
          </a:p>
          <a:p>
            <a:pPr>
              <a:lnSpc>
                <a:spcPct val="100000"/>
              </a:lnSpc>
              <a:spcBef>
                <a:spcPts val="0"/>
              </a:spcBef>
            </a:pPr>
            <a:r>
              <a:rPr lang="fi-FI" sz="1800" dirty="0"/>
              <a:t>Keino-/kuonakiviainesten käyttö asfalttipäällysteissä ei ole sallittua.</a:t>
            </a:r>
            <a:endParaRPr lang="fi-FI" sz="1800" dirty="0">
              <a:cs typeface="Calibri" panose="020F0502020204030204" pitchFamily="34" charset="0"/>
            </a:endParaRPr>
          </a:p>
          <a:p>
            <a:pPr marL="457200" lvl="1" indent="0">
              <a:lnSpc>
                <a:spcPct val="100000"/>
              </a:lnSpc>
              <a:spcBef>
                <a:spcPts val="0"/>
              </a:spcBef>
              <a:buNone/>
            </a:pPr>
            <a:endParaRPr lang="fi-FI" sz="2000" dirty="0">
              <a:solidFill>
                <a:srgbClr val="FF0000"/>
              </a:solidFill>
            </a:endParaRPr>
          </a:p>
          <a:p>
            <a:pPr>
              <a:lnSpc>
                <a:spcPct val="100000"/>
              </a:lnSpc>
              <a:spcBef>
                <a:spcPts val="0"/>
              </a:spcBef>
            </a:pPr>
            <a:endParaRPr lang="fi-FI" dirty="0">
              <a:latin typeface="+mj-lt"/>
            </a:endParaRPr>
          </a:p>
        </p:txBody>
      </p:sp>
      <p:sp>
        <p:nvSpPr>
          <p:cNvPr id="4" name="Dian numeron paikkamerkki 3">
            <a:extLst>
              <a:ext uri="{FF2B5EF4-FFF2-40B4-BE49-F238E27FC236}">
                <a16:creationId xmlns:a16="http://schemas.microsoft.com/office/drawing/2014/main" id="{1DDFB7B4-513A-A8FD-9296-97CD683D7D25}"/>
              </a:ext>
            </a:extLst>
          </p:cNvPr>
          <p:cNvSpPr>
            <a:spLocks noGrp="1"/>
          </p:cNvSpPr>
          <p:nvPr>
            <p:ph type="sldNum" sz="quarter" idx="17"/>
          </p:nvPr>
        </p:nvSpPr>
        <p:spPr/>
        <p:txBody>
          <a:bodyPr/>
          <a:lstStyle/>
          <a:p>
            <a:fld id="{6BD4A0EF-951A-4343-A672-F31B58E6828E}" type="slidenum">
              <a:rPr lang="en-US" smtClean="0"/>
              <a:pPr/>
              <a:t>15</a:t>
            </a:fld>
            <a:endParaRPr lang="en-US" dirty="0"/>
          </a:p>
        </p:txBody>
      </p:sp>
    </p:spTree>
    <p:extLst>
      <p:ext uri="{BB962C8B-B14F-4D97-AF65-F5344CB8AC3E}">
        <p14:creationId xmlns:p14="http://schemas.microsoft.com/office/powerpoint/2010/main" val="24923617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EB027B3-BA4E-6D11-46A8-1D872A73B4B0}"/>
              </a:ext>
            </a:extLst>
          </p:cNvPr>
          <p:cNvSpPr>
            <a:spLocks noGrp="1"/>
          </p:cNvSpPr>
          <p:nvPr>
            <p:ph type="title"/>
          </p:nvPr>
        </p:nvSpPr>
        <p:spPr>
          <a:xfrm>
            <a:off x="391448" y="46180"/>
            <a:ext cx="10612272" cy="1325563"/>
          </a:xfrm>
        </p:spPr>
        <p:txBody>
          <a:bodyPr/>
          <a:lstStyle/>
          <a:p>
            <a:r>
              <a:rPr lang="fi-FI" dirty="0"/>
              <a:t>Nostoja asiakirjoista työkaudelle 2023</a:t>
            </a:r>
          </a:p>
        </p:txBody>
      </p:sp>
      <p:sp>
        <p:nvSpPr>
          <p:cNvPr id="5" name="Dian numeron paikkamerkki 4">
            <a:extLst>
              <a:ext uri="{FF2B5EF4-FFF2-40B4-BE49-F238E27FC236}">
                <a16:creationId xmlns:a16="http://schemas.microsoft.com/office/drawing/2014/main" id="{BD5D7FC5-74B1-D6BF-DB65-EAA2D3FC42E5}"/>
              </a:ext>
            </a:extLst>
          </p:cNvPr>
          <p:cNvSpPr>
            <a:spLocks noGrp="1"/>
          </p:cNvSpPr>
          <p:nvPr>
            <p:ph type="sldNum" sz="quarter" idx="12"/>
          </p:nvPr>
        </p:nvSpPr>
        <p:spPr/>
        <p:txBody>
          <a:bodyPr/>
          <a:lstStyle/>
          <a:p>
            <a:fld id="{6BD4A0EF-951A-4343-A672-F31B58E6828E}" type="slidenum">
              <a:rPr lang="en-US" smtClean="0"/>
              <a:pPr/>
              <a:t>16</a:t>
            </a:fld>
            <a:endParaRPr lang="en-US" dirty="0"/>
          </a:p>
        </p:txBody>
      </p:sp>
      <p:sp>
        <p:nvSpPr>
          <p:cNvPr id="6" name="Tekstin paikkamerkki 2">
            <a:extLst>
              <a:ext uri="{FF2B5EF4-FFF2-40B4-BE49-F238E27FC236}">
                <a16:creationId xmlns:a16="http://schemas.microsoft.com/office/drawing/2014/main" id="{1897651F-8CF3-C5A1-797D-33ECFB86F8F9}"/>
              </a:ext>
            </a:extLst>
          </p:cNvPr>
          <p:cNvSpPr txBox="1">
            <a:spLocks/>
          </p:cNvSpPr>
          <p:nvPr/>
        </p:nvSpPr>
        <p:spPr>
          <a:xfrm>
            <a:off x="545951" y="1030926"/>
            <a:ext cx="8064649" cy="870413"/>
          </a:xfrm>
          <a:prstGeom prst="rect">
            <a:avLst/>
          </a:prstGeom>
        </p:spPr>
        <p:txBody>
          <a:bodyPr/>
          <a:lstStyle>
            <a:lvl1pPr marL="284400" indent="-284400" algn="l" defTabSz="914400" rtl="0" eaLnBrk="1" latinLnBrk="0" hangingPunct="1">
              <a:lnSpc>
                <a:spcPct val="150000"/>
              </a:lnSpc>
              <a:spcBef>
                <a:spcPts val="1000"/>
              </a:spcBef>
              <a:buClr>
                <a:srgbClr val="0065AF"/>
              </a:buClr>
              <a:buFont typeface="Arial"/>
              <a:buChar char="•"/>
              <a:defRPr sz="1600" kern="1200">
                <a:solidFill>
                  <a:schemeClr val="tx1"/>
                </a:solidFill>
                <a:latin typeface="+mn-lt"/>
                <a:ea typeface="+mn-ea"/>
                <a:cs typeface="+mn-cs"/>
              </a:defRPr>
            </a:lvl1pPr>
            <a:lvl2pPr marL="741600" indent="-284400" algn="l" defTabSz="914400" rtl="0" eaLnBrk="1" latinLnBrk="0" hangingPunct="1">
              <a:lnSpc>
                <a:spcPct val="150000"/>
              </a:lnSpc>
              <a:spcBef>
                <a:spcPts val="500"/>
              </a:spcBef>
              <a:buClr>
                <a:srgbClr val="0065AF"/>
              </a:buClr>
              <a:buFont typeface="Arial"/>
              <a:buChar char="•"/>
              <a:defRPr sz="1400" kern="1200">
                <a:solidFill>
                  <a:schemeClr val="tx1"/>
                </a:solidFill>
                <a:latin typeface="+mn-lt"/>
                <a:ea typeface="+mn-ea"/>
                <a:cs typeface="+mn-cs"/>
              </a:defRPr>
            </a:lvl2pPr>
            <a:lvl3pPr marL="1087200" indent="-172800" algn="l" defTabSz="914400" rtl="0" eaLnBrk="1" latinLnBrk="0" hangingPunct="1">
              <a:lnSpc>
                <a:spcPct val="150000"/>
              </a:lnSpc>
              <a:spcBef>
                <a:spcPts val="500"/>
              </a:spcBef>
              <a:buClr>
                <a:srgbClr val="0065AF"/>
              </a:buClr>
              <a:buFont typeface="Arial"/>
              <a:buChar char="•"/>
              <a:defRPr sz="1200" kern="1200">
                <a:solidFill>
                  <a:schemeClr val="tx1"/>
                </a:solidFill>
                <a:latin typeface="+mn-lt"/>
                <a:ea typeface="+mn-ea"/>
                <a:cs typeface="+mn-cs"/>
              </a:defRPr>
            </a:lvl3pPr>
            <a:lvl4pPr marL="1600200" indent="-172800" algn="l" defTabSz="914400" rtl="0" eaLnBrk="1" latinLnBrk="0" hangingPunct="1">
              <a:lnSpc>
                <a:spcPct val="150000"/>
              </a:lnSpc>
              <a:spcBef>
                <a:spcPts val="500"/>
              </a:spcBef>
              <a:buClr>
                <a:srgbClr val="0065AF"/>
              </a:buClr>
              <a:buFont typeface="Arial"/>
              <a:buChar char="•"/>
              <a:defRPr sz="1200" kern="1200">
                <a:solidFill>
                  <a:schemeClr val="tx1"/>
                </a:solidFill>
                <a:latin typeface="+mn-lt"/>
                <a:ea typeface="+mn-ea"/>
                <a:cs typeface="+mn-cs"/>
              </a:defRPr>
            </a:lvl4pPr>
            <a:lvl5pPr marL="2057400" indent="-172800" algn="l" defTabSz="914400" rtl="0" eaLnBrk="1" latinLnBrk="0" hangingPunct="1">
              <a:lnSpc>
                <a:spcPct val="150000"/>
              </a:lnSpc>
              <a:spcBef>
                <a:spcPts val="500"/>
              </a:spcBef>
              <a:buClr>
                <a:srgbClr val="0065AF"/>
              </a:buClr>
              <a:buFont typeface="Arial"/>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fi-FI" sz="2000" dirty="0"/>
              <a:t>Arvonmuutosperusteet, Nastarengaskulumiskestävyys</a:t>
            </a:r>
          </a:p>
          <a:p>
            <a:endParaRPr lang="fi-FI" dirty="0"/>
          </a:p>
        </p:txBody>
      </p:sp>
      <p:pic>
        <p:nvPicPr>
          <p:cNvPr id="7" name="Kuva 6">
            <a:extLst>
              <a:ext uri="{FF2B5EF4-FFF2-40B4-BE49-F238E27FC236}">
                <a16:creationId xmlns:a16="http://schemas.microsoft.com/office/drawing/2014/main" id="{2462B878-87D9-7974-786A-AD1DE6ED9727}"/>
              </a:ext>
            </a:extLst>
          </p:cNvPr>
          <p:cNvPicPr>
            <a:picLocks noChangeAspect="1"/>
          </p:cNvPicPr>
          <p:nvPr/>
        </p:nvPicPr>
        <p:blipFill>
          <a:blip r:embed="rId2"/>
          <a:stretch>
            <a:fillRect/>
          </a:stretch>
        </p:blipFill>
        <p:spPr>
          <a:xfrm>
            <a:off x="6096000" y="1901339"/>
            <a:ext cx="5716704" cy="4117324"/>
          </a:xfrm>
          <a:prstGeom prst="rect">
            <a:avLst/>
          </a:prstGeom>
        </p:spPr>
      </p:pic>
      <p:pic>
        <p:nvPicPr>
          <p:cNvPr id="8" name="Kuva 7">
            <a:extLst>
              <a:ext uri="{FF2B5EF4-FFF2-40B4-BE49-F238E27FC236}">
                <a16:creationId xmlns:a16="http://schemas.microsoft.com/office/drawing/2014/main" id="{656DA84D-FEAE-D620-699D-53B0FB102CFF}"/>
              </a:ext>
            </a:extLst>
          </p:cNvPr>
          <p:cNvPicPr>
            <a:picLocks noChangeAspect="1"/>
          </p:cNvPicPr>
          <p:nvPr/>
        </p:nvPicPr>
        <p:blipFill>
          <a:blip r:embed="rId3"/>
          <a:stretch>
            <a:fillRect/>
          </a:stretch>
        </p:blipFill>
        <p:spPr>
          <a:xfrm>
            <a:off x="693231" y="1855675"/>
            <a:ext cx="5327741" cy="4546339"/>
          </a:xfrm>
          <a:prstGeom prst="rect">
            <a:avLst/>
          </a:prstGeom>
        </p:spPr>
      </p:pic>
    </p:spTree>
    <p:extLst>
      <p:ext uri="{BB962C8B-B14F-4D97-AF65-F5344CB8AC3E}">
        <p14:creationId xmlns:p14="http://schemas.microsoft.com/office/powerpoint/2010/main" val="12352494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66FB848-049C-56F7-BA87-F48CEF199413}"/>
              </a:ext>
            </a:extLst>
          </p:cNvPr>
          <p:cNvSpPr>
            <a:spLocks noGrp="1"/>
          </p:cNvSpPr>
          <p:nvPr>
            <p:ph type="title"/>
          </p:nvPr>
        </p:nvSpPr>
        <p:spPr>
          <a:xfrm>
            <a:off x="402899" y="259803"/>
            <a:ext cx="9840986" cy="1325563"/>
          </a:xfrm>
        </p:spPr>
        <p:txBody>
          <a:bodyPr/>
          <a:lstStyle/>
          <a:p>
            <a:r>
              <a:rPr lang="fi-FI" dirty="0"/>
              <a:t>Nostoja asiakirjoista työkaudelle 2023</a:t>
            </a:r>
          </a:p>
        </p:txBody>
      </p:sp>
      <p:sp>
        <p:nvSpPr>
          <p:cNvPr id="3" name="Tekstin paikkamerkki 2">
            <a:extLst>
              <a:ext uri="{FF2B5EF4-FFF2-40B4-BE49-F238E27FC236}">
                <a16:creationId xmlns:a16="http://schemas.microsoft.com/office/drawing/2014/main" id="{033C36B7-990F-562E-61A0-EB370E87AB44}"/>
              </a:ext>
            </a:extLst>
          </p:cNvPr>
          <p:cNvSpPr>
            <a:spLocks noGrp="1"/>
          </p:cNvSpPr>
          <p:nvPr>
            <p:ph type="body" sz="quarter" idx="18"/>
          </p:nvPr>
        </p:nvSpPr>
        <p:spPr>
          <a:xfrm>
            <a:off x="771086" y="1448842"/>
            <a:ext cx="8140723" cy="4678907"/>
          </a:xfrm>
        </p:spPr>
        <p:txBody>
          <a:bodyPr>
            <a:noAutofit/>
          </a:bodyPr>
          <a:lstStyle/>
          <a:p>
            <a:pPr>
              <a:lnSpc>
                <a:spcPct val="100000"/>
              </a:lnSpc>
              <a:spcBef>
                <a:spcPts val="0"/>
              </a:spcBef>
            </a:pPr>
            <a:r>
              <a:rPr lang="fi-FI" sz="2000" dirty="0"/>
              <a:t>Muutoksia Harja-järjestelmässä</a:t>
            </a:r>
          </a:p>
          <a:p>
            <a:pPr lvl="1">
              <a:lnSpc>
                <a:spcPct val="100000"/>
              </a:lnSpc>
              <a:spcBef>
                <a:spcPts val="0"/>
              </a:spcBef>
            </a:pPr>
            <a:r>
              <a:rPr lang="fi-FI" sz="2000" dirty="0"/>
              <a:t>Urakan ja kohdekohtaisten kokonaiskustannusten kirjaaminen </a:t>
            </a:r>
          </a:p>
          <a:p>
            <a:pPr lvl="2">
              <a:lnSpc>
                <a:spcPct val="100000"/>
              </a:lnSpc>
              <a:spcBef>
                <a:spcPts val="0"/>
              </a:spcBef>
            </a:pPr>
            <a:r>
              <a:rPr lang="fi-FI" sz="2000" dirty="0"/>
              <a:t>Excel –tuonti tiedonsiirtolomakkeella </a:t>
            </a:r>
          </a:p>
          <a:p>
            <a:pPr lvl="1">
              <a:lnSpc>
                <a:spcPct val="100000"/>
              </a:lnSpc>
              <a:spcBef>
                <a:spcPts val="0"/>
              </a:spcBef>
            </a:pPr>
            <a:r>
              <a:rPr lang="fi-FI" sz="2000" dirty="0"/>
              <a:t>Yötöistä ilmoittaminen </a:t>
            </a:r>
          </a:p>
          <a:p>
            <a:pPr lvl="1">
              <a:lnSpc>
                <a:spcPct val="100000"/>
              </a:lnSpc>
              <a:spcBef>
                <a:spcPts val="0"/>
              </a:spcBef>
            </a:pPr>
            <a:r>
              <a:rPr lang="fi-FI" sz="2000" dirty="0"/>
              <a:t>Tietyöilmoitusta ei tehdä enää Harjassa vaan </a:t>
            </a:r>
            <a:r>
              <a:rPr lang="fi-FI" sz="2000" dirty="0" err="1"/>
              <a:t>Fintrafficin</a:t>
            </a:r>
            <a:r>
              <a:rPr lang="fi-FI" sz="2000" dirty="0"/>
              <a:t> tietyöilmoituspalvelussa</a:t>
            </a:r>
          </a:p>
          <a:p>
            <a:pPr lvl="2">
              <a:lnSpc>
                <a:spcPct val="100000"/>
              </a:lnSpc>
              <a:spcBef>
                <a:spcPts val="0"/>
              </a:spcBef>
            </a:pPr>
            <a:r>
              <a:rPr lang="fi-FI" sz="2000" dirty="0">
                <a:hlinkClick r:id="rId2"/>
              </a:rPr>
              <a:t>https://tietyoilmoitus.tieliikennekeskus.fi.</a:t>
            </a:r>
            <a:endParaRPr lang="fi-FI" sz="2000" dirty="0"/>
          </a:p>
          <a:p>
            <a:pPr marL="914400" lvl="2" indent="0">
              <a:lnSpc>
                <a:spcPct val="100000"/>
              </a:lnSpc>
              <a:spcBef>
                <a:spcPts val="0"/>
              </a:spcBef>
              <a:buNone/>
            </a:pPr>
            <a:endParaRPr lang="fi-FI" sz="2000" dirty="0"/>
          </a:p>
          <a:p>
            <a:pPr marL="914400" lvl="2" indent="0">
              <a:lnSpc>
                <a:spcPct val="100000"/>
              </a:lnSpc>
              <a:spcBef>
                <a:spcPts val="0"/>
              </a:spcBef>
              <a:buNone/>
            </a:pPr>
            <a:endParaRPr lang="fi-FI" sz="2000" dirty="0"/>
          </a:p>
          <a:p>
            <a:pPr marL="914400" lvl="2" indent="0">
              <a:lnSpc>
                <a:spcPct val="100000"/>
              </a:lnSpc>
              <a:spcBef>
                <a:spcPts val="0"/>
              </a:spcBef>
              <a:buNone/>
            </a:pPr>
            <a:endParaRPr lang="fi-FI" sz="2000" dirty="0"/>
          </a:p>
          <a:p>
            <a:pPr marL="914400" lvl="2" indent="0">
              <a:lnSpc>
                <a:spcPct val="100000"/>
              </a:lnSpc>
              <a:spcBef>
                <a:spcPts val="0"/>
              </a:spcBef>
              <a:buNone/>
            </a:pPr>
            <a:endParaRPr lang="fi-FI" sz="2000" dirty="0"/>
          </a:p>
          <a:p>
            <a:pPr>
              <a:lnSpc>
                <a:spcPct val="100000"/>
              </a:lnSpc>
              <a:spcBef>
                <a:spcPts val="0"/>
              </a:spcBef>
            </a:pPr>
            <a:r>
              <a:rPr lang="fi-FI" sz="2000" dirty="0">
                <a:hlinkClick r:id="rId3"/>
              </a:rPr>
              <a:t>Turvallisuuspoikkeamien ja havaintojen ilmoittaminen ja käsittely </a:t>
            </a:r>
            <a:r>
              <a:rPr lang="fi-FI" sz="2000" dirty="0"/>
              <a:t>–ohje on päivitetty! </a:t>
            </a:r>
          </a:p>
        </p:txBody>
      </p:sp>
      <p:sp>
        <p:nvSpPr>
          <p:cNvPr id="4" name="Dian numeron paikkamerkki 3">
            <a:extLst>
              <a:ext uri="{FF2B5EF4-FFF2-40B4-BE49-F238E27FC236}">
                <a16:creationId xmlns:a16="http://schemas.microsoft.com/office/drawing/2014/main" id="{BD6C19DC-B041-A3FE-2A67-64CB569D753E}"/>
              </a:ext>
            </a:extLst>
          </p:cNvPr>
          <p:cNvSpPr>
            <a:spLocks noGrp="1"/>
          </p:cNvSpPr>
          <p:nvPr>
            <p:ph type="sldNum" sz="quarter" idx="17"/>
          </p:nvPr>
        </p:nvSpPr>
        <p:spPr/>
        <p:txBody>
          <a:bodyPr/>
          <a:lstStyle/>
          <a:p>
            <a:fld id="{6BD4A0EF-951A-4343-A672-F31B58E6828E}" type="slidenum">
              <a:rPr lang="en-US" smtClean="0"/>
              <a:pPr/>
              <a:t>17</a:t>
            </a:fld>
            <a:endParaRPr lang="en-US" dirty="0"/>
          </a:p>
        </p:txBody>
      </p:sp>
      <p:pic>
        <p:nvPicPr>
          <p:cNvPr id="6" name="Kuva 5">
            <a:extLst>
              <a:ext uri="{FF2B5EF4-FFF2-40B4-BE49-F238E27FC236}">
                <a16:creationId xmlns:a16="http://schemas.microsoft.com/office/drawing/2014/main" id="{2C64A6FE-3C88-F746-215A-A227B1B5CEDF}"/>
              </a:ext>
            </a:extLst>
          </p:cNvPr>
          <p:cNvPicPr>
            <a:picLocks noChangeAspect="1"/>
          </p:cNvPicPr>
          <p:nvPr/>
        </p:nvPicPr>
        <p:blipFill>
          <a:blip r:embed="rId4"/>
          <a:stretch>
            <a:fillRect/>
          </a:stretch>
        </p:blipFill>
        <p:spPr>
          <a:xfrm>
            <a:off x="771086" y="3814276"/>
            <a:ext cx="8918424" cy="679713"/>
          </a:xfrm>
          <a:prstGeom prst="rect">
            <a:avLst/>
          </a:prstGeom>
        </p:spPr>
      </p:pic>
      <p:pic>
        <p:nvPicPr>
          <p:cNvPr id="8" name="Kuva 7">
            <a:extLst>
              <a:ext uri="{FF2B5EF4-FFF2-40B4-BE49-F238E27FC236}">
                <a16:creationId xmlns:a16="http://schemas.microsoft.com/office/drawing/2014/main" id="{34B1A12E-3D4A-3429-B905-FDF9DFF9FDC2}"/>
              </a:ext>
            </a:extLst>
          </p:cNvPr>
          <p:cNvPicPr>
            <a:picLocks noChangeAspect="1"/>
          </p:cNvPicPr>
          <p:nvPr/>
        </p:nvPicPr>
        <p:blipFill>
          <a:blip r:embed="rId5"/>
          <a:stretch>
            <a:fillRect/>
          </a:stretch>
        </p:blipFill>
        <p:spPr>
          <a:xfrm rot="657132">
            <a:off x="8667199" y="4988663"/>
            <a:ext cx="1266927" cy="1765060"/>
          </a:xfrm>
          <a:prstGeom prst="rect">
            <a:avLst/>
          </a:prstGeom>
        </p:spPr>
      </p:pic>
    </p:spTree>
    <p:extLst>
      <p:ext uri="{BB962C8B-B14F-4D97-AF65-F5344CB8AC3E}">
        <p14:creationId xmlns:p14="http://schemas.microsoft.com/office/powerpoint/2010/main" val="27147079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73D4A9E-8548-694A-054B-82D99A0E4CC2}"/>
              </a:ext>
            </a:extLst>
          </p:cNvPr>
          <p:cNvSpPr>
            <a:spLocks noGrp="1"/>
          </p:cNvSpPr>
          <p:nvPr>
            <p:ph type="title"/>
          </p:nvPr>
        </p:nvSpPr>
        <p:spPr>
          <a:xfrm>
            <a:off x="397685" y="106135"/>
            <a:ext cx="9400411" cy="1325563"/>
          </a:xfrm>
        </p:spPr>
        <p:txBody>
          <a:bodyPr/>
          <a:lstStyle/>
          <a:p>
            <a:r>
              <a:rPr lang="fi-FI" dirty="0"/>
              <a:t>Nostoja asiakirjoista työkaudelle 2023</a:t>
            </a:r>
          </a:p>
        </p:txBody>
      </p:sp>
      <p:sp>
        <p:nvSpPr>
          <p:cNvPr id="3" name="Tekstin paikkamerkki 2">
            <a:extLst>
              <a:ext uri="{FF2B5EF4-FFF2-40B4-BE49-F238E27FC236}">
                <a16:creationId xmlns:a16="http://schemas.microsoft.com/office/drawing/2014/main" id="{7BCA1F2D-DFE7-81A1-4C9A-C374C633C5F9}"/>
              </a:ext>
            </a:extLst>
          </p:cNvPr>
          <p:cNvSpPr>
            <a:spLocks noGrp="1"/>
          </p:cNvSpPr>
          <p:nvPr>
            <p:ph type="body" sz="quarter" idx="18"/>
          </p:nvPr>
        </p:nvSpPr>
        <p:spPr>
          <a:xfrm>
            <a:off x="397685" y="1233734"/>
            <a:ext cx="8925424" cy="5346175"/>
          </a:xfrm>
        </p:spPr>
        <p:txBody>
          <a:bodyPr>
            <a:normAutofit/>
          </a:bodyPr>
          <a:lstStyle/>
          <a:p>
            <a:r>
              <a:rPr lang="fi-FI" sz="1800" dirty="0">
                <a:effectLst/>
                <a:ea typeface="Calibri" panose="020F0502020204030204" pitchFamily="34" charset="0"/>
                <a:cs typeface="Calibri" panose="020F0502020204030204" pitchFamily="34" charset="0"/>
              </a:rPr>
              <a:t>Kohteella tehtävät automaattiset mittaukset ja niiden raportointi</a:t>
            </a:r>
          </a:p>
          <a:p>
            <a:pPr lvl="1"/>
            <a:r>
              <a:rPr lang="fi-FI" sz="1800" dirty="0">
                <a:cs typeface="Calibri" panose="020F0502020204030204" pitchFamily="34" charset="0"/>
              </a:rPr>
              <a:t>Työvaiheita vähennetty, kun jyrsintäsyvyyksien mittaamisista on ainakin toistaiseksi luovuttu</a:t>
            </a:r>
          </a:p>
          <a:p>
            <a:pPr lvl="1"/>
            <a:r>
              <a:rPr lang="fi-FI" sz="1800" dirty="0">
                <a:effectLst/>
                <a:ea typeface="Calibri" panose="020F0502020204030204" pitchFamily="34" charset="0"/>
                <a:cs typeface="Calibri" panose="020F0502020204030204" pitchFamily="34" charset="0"/>
              </a:rPr>
              <a:t>Urakassa tulee tehdä automaattisesti tuotettavaa ajantasaista raportointia vähintään yhdestä (1) työvaiheesta 1-5 vähintään 50 % urakan työmäärästä </a:t>
            </a:r>
            <a:r>
              <a:rPr lang="fi-FI" sz="1800" dirty="0">
                <a:effectLst/>
                <a:ea typeface="Calibri" panose="020F0502020204030204" pitchFamily="34" charset="0"/>
                <a:cs typeface="Calibri" panose="020F0502020204030204" pitchFamily="34" charset="0"/>
                <a:hlinkClick r:id="rId2"/>
              </a:rPr>
              <a:t>Uusien päällysteiden laadunosoitusmittaukset -ohjeen, 4/2023 mukaisesti. </a:t>
            </a:r>
            <a:endParaRPr lang="fi-FI" sz="1800" dirty="0">
              <a:effectLst/>
              <a:ea typeface="Calibri" panose="020F0502020204030204" pitchFamily="34" charset="0"/>
              <a:cs typeface="Calibri" panose="020F0502020204030204" pitchFamily="34" charset="0"/>
            </a:endParaRPr>
          </a:p>
          <a:p>
            <a:pPr marL="0" indent="0">
              <a:buNone/>
            </a:pPr>
            <a:endParaRPr lang="fi-FI" dirty="0"/>
          </a:p>
        </p:txBody>
      </p:sp>
      <p:sp>
        <p:nvSpPr>
          <p:cNvPr id="4" name="Dian numeron paikkamerkki 3">
            <a:extLst>
              <a:ext uri="{FF2B5EF4-FFF2-40B4-BE49-F238E27FC236}">
                <a16:creationId xmlns:a16="http://schemas.microsoft.com/office/drawing/2014/main" id="{6A500C58-2BE8-1B42-E12B-70392687F9F6}"/>
              </a:ext>
            </a:extLst>
          </p:cNvPr>
          <p:cNvSpPr>
            <a:spLocks noGrp="1"/>
          </p:cNvSpPr>
          <p:nvPr>
            <p:ph type="sldNum" sz="quarter" idx="17"/>
          </p:nvPr>
        </p:nvSpPr>
        <p:spPr/>
        <p:txBody>
          <a:bodyPr/>
          <a:lstStyle/>
          <a:p>
            <a:fld id="{6BD4A0EF-951A-4343-A672-F31B58E6828E}" type="slidenum">
              <a:rPr lang="en-US" smtClean="0"/>
              <a:pPr/>
              <a:t>18</a:t>
            </a:fld>
            <a:endParaRPr lang="en-US" dirty="0"/>
          </a:p>
        </p:txBody>
      </p:sp>
      <p:pic>
        <p:nvPicPr>
          <p:cNvPr id="6" name="Kuva 5">
            <a:extLst>
              <a:ext uri="{FF2B5EF4-FFF2-40B4-BE49-F238E27FC236}">
                <a16:creationId xmlns:a16="http://schemas.microsoft.com/office/drawing/2014/main" id="{3E49FBDB-E05A-42C3-8A84-81463FB9794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6" r="28418" b="39485"/>
          <a:stretch/>
        </p:blipFill>
        <p:spPr>
          <a:xfrm>
            <a:off x="3218302" y="4105603"/>
            <a:ext cx="3759176" cy="2433309"/>
          </a:xfrm>
          <a:prstGeom prst="rect">
            <a:avLst/>
          </a:prstGeom>
        </p:spPr>
      </p:pic>
    </p:spTree>
    <p:extLst>
      <p:ext uri="{BB962C8B-B14F-4D97-AF65-F5344CB8AC3E}">
        <p14:creationId xmlns:p14="http://schemas.microsoft.com/office/powerpoint/2010/main" val="8384852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E88D7AB-03E7-1F35-B095-239539AF6B28}"/>
              </a:ext>
            </a:extLst>
          </p:cNvPr>
          <p:cNvSpPr>
            <a:spLocks noGrp="1"/>
          </p:cNvSpPr>
          <p:nvPr>
            <p:ph type="title"/>
          </p:nvPr>
        </p:nvSpPr>
        <p:spPr/>
        <p:txBody>
          <a:bodyPr>
            <a:normAutofit fontScale="90000"/>
          </a:bodyPr>
          <a:lstStyle/>
          <a:p>
            <a:r>
              <a:rPr lang="fi-FI" dirty="0"/>
              <a:t>Mittaustiedon automaattinen kerääminen ELY-keskusten Tienpäällystysurakoissa</a:t>
            </a:r>
          </a:p>
        </p:txBody>
      </p:sp>
      <p:sp>
        <p:nvSpPr>
          <p:cNvPr id="5" name="Dian numeron paikkamerkki 4">
            <a:extLst>
              <a:ext uri="{FF2B5EF4-FFF2-40B4-BE49-F238E27FC236}">
                <a16:creationId xmlns:a16="http://schemas.microsoft.com/office/drawing/2014/main" id="{EA310145-4B53-8AC6-8C18-EF2C089A7D24}"/>
              </a:ext>
            </a:extLst>
          </p:cNvPr>
          <p:cNvSpPr>
            <a:spLocks noGrp="1"/>
          </p:cNvSpPr>
          <p:nvPr>
            <p:ph type="sldNum" sz="quarter" idx="12"/>
          </p:nvPr>
        </p:nvSpPr>
        <p:spPr/>
        <p:txBody>
          <a:bodyPr/>
          <a:lstStyle/>
          <a:p>
            <a:fld id="{6BD4A0EF-951A-4343-A672-F31B58E6828E}" type="slidenum">
              <a:rPr lang="en-US" smtClean="0"/>
              <a:pPr/>
              <a:t>19</a:t>
            </a:fld>
            <a:endParaRPr lang="en-US" dirty="0"/>
          </a:p>
        </p:txBody>
      </p:sp>
      <p:pic>
        <p:nvPicPr>
          <p:cNvPr id="6" name="Kuva 5">
            <a:extLst>
              <a:ext uri="{FF2B5EF4-FFF2-40B4-BE49-F238E27FC236}">
                <a16:creationId xmlns:a16="http://schemas.microsoft.com/office/drawing/2014/main" id="{9339E510-437F-F009-E1E7-25B986531435}"/>
              </a:ext>
            </a:extLst>
          </p:cNvPr>
          <p:cNvPicPr>
            <a:picLocks noChangeAspect="1"/>
          </p:cNvPicPr>
          <p:nvPr/>
        </p:nvPicPr>
        <p:blipFill>
          <a:blip r:embed="rId2"/>
          <a:stretch>
            <a:fillRect/>
          </a:stretch>
        </p:blipFill>
        <p:spPr>
          <a:xfrm>
            <a:off x="762629" y="1751049"/>
            <a:ext cx="5075243" cy="2234759"/>
          </a:xfrm>
          <a:prstGeom prst="rect">
            <a:avLst/>
          </a:prstGeom>
        </p:spPr>
      </p:pic>
      <p:pic>
        <p:nvPicPr>
          <p:cNvPr id="7" name="Kuva 6">
            <a:extLst>
              <a:ext uri="{FF2B5EF4-FFF2-40B4-BE49-F238E27FC236}">
                <a16:creationId xmlns:a16="http://schemas.microsoft.com/office/drawing/2014/main" id="{8F752B22-3406-61F1-1CD2-8689AF1E894C}"/>
              </a:ext>
            </a:extLst>
          </p:cNvPr>
          <p:cNvPicPr>
            <a:picLocks noChangeAspect="1"/>
          </p:cNvPicPr>
          <p:nvPr/>
        </p:nvPicPr>
        <p:blipFill>
          <a:blip r:embed="rId3"/>
          <a:stretch>
            <a:fillRect/>
          </a:stretch>
        </p:blipFill>
        <p:spPr>
          <a:xfrm>
            <a:off x="5970337" y="1751049"/>
            <a:ext cx="4864897" cy="2234759"/>
          </a:xfrm>
          <a:prstGeom prst="rect">
            <a:avLst/>
          </a:prstGeom>
        </p:spPr>
      </p:pic>
      <p:sp>
        <p:nvSpPr>
          <p:cNvPr id="8" name="Tekstin paikkamerkki 2">
            <a:extLst>
              <a:ext uri="{FF2B5EF4-FFF2-40B4-BE49-F238E27FC236}">
                <a16:creationId xmlns:a16="http://schemas.microsoft.com/office/drawing/2014/main" id="{3B401A0D-D56D-481F-B76C-72ABDB44EFB9}"/>
              </a:ext>
            </a:extLst>
          </p:cNvPr>
          <p:cNvSpPr txBox="1">
            <a:spLocks noGrp="1"/>
          </p:cNvSpPr>
          <p:nvPr>
            <p:ph type="body" sz="quarter" idx="13"/>
          </p:nvPr>
        </p:nvSpPr>
        <p:spPr>
          <a:xfrm>
            <a:off x="857250" y="4061230"/>
            <a:ext cx="10667754" cy="2517700"/>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a:buChar char="•"/>
              <a:defRPr sz="2400" b="0" i="0" kern="1200">
                <a:solidFill>
                  <a:schemeClr val="tx1"/>
                </a:solidFill>
                <a:latin typeface="+mn-lt"/>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mn-lt"/>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mn-lt"/>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mn-lt"/>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mn-lt"/>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fi-FI" sz="2000" b="0" i="0" u="none" strike="noStrike" kern="1200" cap="none" spc="0" normalizeH="0" baseline="0" noProof="0" dirty="0">
                <a:ln>
                  <a:noFill/>
                </a:ln>
                <a:solidFill>
                  <a:srgbClr val="000000"/>
                </a:solidFill>
                <a:effectLst/>
                <a:uLnTx/>
                <a:uFillTx/>
                <a:latin typeface="Tahoma"/>
                <a:ea typeface="Tahoma" panose="020B0604030504040204" pitchFamily="34" charset="0"/>
                <a:cs typeface="Tahoma" panose="020B0604030504040204" pitchFamily="34" charset="0"/>
              </a:rPr>
              <a:t>Väylävirasto on tukenut urakoitsijoiden järjestelmäkehitystä maksamalla toimitetuista tiedoista korvausta ja on kehittänyt Tableu-raportin tulosten tarkasteluun. Tiedot on toimitettava ohjeen luvun 9 mukaisesti: </a:t>
            </a:r>
            <a:r>
              <a:rPr kumimoji="0" lang="fi-FI" sz="1400" b="0" i="0" u="none" strike="noStrike" kern="1200" cap="none" spc="0" normalizeH="0" baseline="0" noProof="0" dirty="0">
                <a:ln>
                  <a:noFill/>
                </a:ln>
                <a:solidFill>
                  <a:srgbClr val="000000"/>
                </a:solidFill>
                <a:effectLst/>
                <a:uLnTx/>
                <a:uFillTx/>
                <a:latin typeface="Tahoma"/>
                <a:ea typeface="Tahoma" panose="020B0604030504040204" pitchFamily="34" charset="0"/>
                <a:cs typeface="Tahoma" panose="020B0604030504040204" pitchFamily="34" charset="0"/>
                <a:hlinkClick r:id="rId4"/>
              </a:rPr>
              <a:t>https://ava.vaylapilvi.fi/ava/Julkaisut/Vaylavirasto/vo_2023-4_uusien_paallysteiden_web.pdf</a:t>
            </a:r>
            <a:endParaRPr kumimoji="0" lang="fi-FI" sz="1400" b="0" i="0" u="none" strike="noStrike" kern="1200" cap="none" spc="0" normalizeH="0" baseline="0" noProof="0" dirty="0">
              <a:ln>
                <a:noFill/>
              </a:ln>
              <a:solidFill>
                <a:srgbClr val="000000"/>
              </a:solidFill>
              <a:effectLst/>
              <a:uLnTx/>
              <a:uFillTx/>
              <a:latin typeface="Tahoma"/>
              <a:ea typeface="Tahoma" panose="020B0604030504040204" pitchFamily="34" charset="0"/>
              <a:cs typeface="Tahoma" panose="020B060403050404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fi-FI" sz="2000" b="0" i="0" u="none" strike="noStrike" kern="1200" cap="none" spc="0" normalizeH="0" baseline="0" noProof="0" dirty="0">
                <a:ln>
                  <a:noFill/>
                </a:ln>
                <a:solidFill>
                  <a:srgbClr val="000000"/>
                </a:solidFill>
                <a:effectLst/>
                <a:uLnTx/>
                <a:uFillTx/>
                <a:latin typeface="Tahoma"/>
                <a:ea typeface="Tahoma" panose="020B0604030504040204" pitchFamily="34" charset="0"/>
                <a:cs typeface="Tahoma" panose="020B0604030504040204" pitchFamily="34" charset="0"/>
              </a:rPr>
              <a:t>Tavoitteena on kerätä tietoa, jonka perusteella ennakoidaan päällysteen kunnon kehitystä nykyistä paremmin mittaustietoja tehokkaammin hyödyntäen – Ennakoiva kunnon hallinta </a:t>
            </a:r>
            <a:endParaRPr kumimoji="0" lang="fi-FI" sz="2000" b="1" i="0" u="none" strike="noStrike" kern="1200" cap="none" spc="0" normalizeH="0" baseline="0" noProof="0" dirty="0">
              <a:ln>
                <a:noFill/>
              </a:ln>
              <a:solidFill>
                <a:srgbClr val="000000"/>
              </a:solidFill>
              <a:effectLst/>
              <a:uLnTx/>
              <a:uFillTx/>
              <a:latin typeface="Tahoma"/>
              <a:ea typeface="Tahoma" panose="020B0604030504040204" pitchFamily="34" charset="0"/>
              <a:cs typeface="Tahoma" panose="020B060403050404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fi-FI" sz="2000" b="0" i="0" u="none" strike="noStrike" kern="1200" cap="none" spc="0" normalizeH="0" baseline="0" noProof="0" dirty="0">
                <a:ln>
                  <a:noFill/>
                </a:ln>
                <a:solidFill>
                  <a:srgbClr val="000000"/>
                </a:solidFill>
                <a:effectLst/>
                <a:uLnTx/>
                <a:uFillTx/>
                <a:latin typeface="Tahoma"/>
                <a:ea typeface="Tahoma" panose="020B0604030504040204" pitchFamily="34" charset="0"/>
                <a:cs typeface="Tahoma" panose="020B0604030504040204" pitchFamily="34" charset="0"/>
              </a:rPr>
              <a:t>Tavoitteena on kerätä automaattisesti työn aikana päällysteen laatutekijöistä mittaustietoa (esim. levityslämpötila) ja yhdistää siihen PTM-mittausten tulokset (esim. urasyvyydet, karkeus)</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fi-FI" sz="2000" b="1" i="0" u="none" strike="noStrike" kern="1200" cap="none" spc="0" normalizeH="0" baseline="0" noProof="0" dirty="0">
                <a:ln>
                  <a:noFill/>
                </a:ln>
                <a:solidFill>
                  <a:srgbClr val="000000"/>
                </a:solidFill>
                <a:effectLst/>
                <a:uLnTx/>
                <a:uFillTx/>
                <a:latin typeface="Tahoma"/>
                <a:ea typeface="Tahoma" panose="020B0604030504040204" pitchFamily="34" charset="0"/>
                <a:cs typeface="Tahoma" panose="020B0604030504040204" pitchFamily="34" charset="0"/>
              </a:rPr>
              <a:t>Paikannustarkkuuden parantuessa tulevaisuudessa </a:t>
            </a:r>
            <a:r>
              <a:rPr kumimoji="0" lang="fi-FI" sz="2000" b="0" i="0" u="none" strike="noStrike" kern="1200" cap="none" spc="0" normalizeH="0" baseline="0" noProof="0" dirty="0">
                <a:ln>
                  <a:noFill/>
                </a:ln>
                <a:solidFill>
                  <a:srgbClr val="000000"/>
                </a:solidFill>
                <a:effectLst/>
                <a:uLnTx/>
                <a:uFillTx/>
                <a:latin typeface="Tahoma"/>
                <a:ea typeface="Tahoma" panose="020B0604030504040204" pitchFamily="34" charset="0"/>
                <a:cs typeface="Tahoma" panose="020B0604030504040204" pitchFamily="34" charset="0"/>
              </a:rPr>
              <a:t>tavoitteena myös sijainti- ja määrätietojen  automaattinen raportointi (esim. paaluvälit, päällysteneliöt, massamäärät)</a:t>
            </a:r>
          </a:p>
        </p:txBody>
      </p:sp>
    </p:spTree>
    <p:extLst>
      <p:ext uri="{BB962C8B-B14F-4D97-AF65-F5344CB8AC3E}">
        <p14:creationId xmlns:p14="http://schemas.microsoft.com/office/powerpoint/2010/main" val="11367672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Kuvan paikkamerkki 8">
            <a:extLst>
              <a:ext uri="{FF2B5EF4-FFF2-40B4-BE49-F238E27FC236}">
                <a16:creationId xmlns:a16="http://schemas.microsoft.com/office/drawing/2014/main" id="{F29075C4-EC99-5CAF-9CCC-D0FDC84B4A38}"/>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a:stretch>
            <a:fillRect/>
          </a:stretch>
        </p:blipFill>
        <p:spPr/>
      </p:pic>
      <p:sp>
        <p:nvSpPr>
          <p:cNvPr id="3" name="Tekstin paikkamerkki 2">
            <a:extLst>
              <a:ext uri="{FF2B5EF4-FFF2-40B4-BE49-F238E27FC236}">
                <a16:creationId xmlns:a16="http://schemas.microsoft.com/office/drawing/2014/main" id="{799188E9-759D-A41F-B371-7FD8009BC696}"/>
              </a:ext>
            </a:extLst>
          </p:cNvPr>
          <p:cNvSpPr>
            <a:spLocks noGrp="1"/>
          </p:cNvSpPr>
          <p:nvPr>
            <p:ph type="body" idx="1"/>
          </p:nvPr>
        </p:nvSpPr>
        <p:spPr>
          <a:xfrm>
            <a:off x="0" y="3902532"/>
            <a:ext cx="12192000" cy="792000"/>
          </a:xfrm>
        </p:spPr>
        <p:txBody>
          <a:bodyPr/>
          <a:lstStyle/>
          <a:p>
            <a:endParaRPr lang="fi-FI" dirty="0"/>
          </a:p>
        </p:txBody>
      </p:sp>
      <p:sp>
        <p:nvSpPr>
          <p:cNvPr id="4" name="Tekstin paikkamerkki 3">
            <a:extLst>
              <a:ext uri="{FF2B5EF4-FFF2-40B4-BE49-F238E27FC236}">
                <a16:creationId xmlns:a16="http://schemas.microsoft.com/office/drawing/2014/main" id="{A2DFC2DE-EAA8-9122-95BB-58537E96A69D}"/>
              </a:ext>
            </a:extLst>
          </p:cNvPr>
          <p:cNvSpPr>
            <a:spLocks noGrp="1"/>
          </p:cNvSpPr>
          <p:nvPr>
            <p:ph type="body" idx="10"/>
          </p:nvPr>
        </p:nvSpPr>
        <p:spPr>
          <a:xfrm>
            <a:off x="0" y="2822532"/>
            <a:ext cx="12192000" cy="1080000"/>
          </a:xfrm>
        </p:spPr>
        <p:txBody>
          <a:bodyPr/>
          <a:lstStyle/>
          <a:p>
            <a:pPr>
              <a:lnSpc>
                <a:spcPct val="100000"/>
              </a:lnSpc>
              <a:spcBef>
                <a:spcPts val="0"/>
              </a:spcBef>
            </a:pPr>
            <a:r>
              <a:rPr lang="fi-FI" dirty="0"/>
              <a:t>Päällystettyjen teiden rahoituksen, päällystysmäärien ja kuntotilan kehitys</a:t>
            </a:r>
          </a:p>
        </p:txBody>
      </p:sp>
    </p:spTree>
    <p:extLst>
      <p:ext uri="{BB962C8B-B14F-4D97-AF65-F5344CB8AC3E}">
        <p14:creationId xmlns:p14="http://schemas.microsoft.com/office/powerpoint/2010/main" val="31853711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n paikkamerkki 2"/>
          <p:cNvSpPr>
            <a:spLocks noGrp="1"/>
          </p:cNvSpPr>
          <p:nvPr>
            <p:ph type="body" sz="quarter" idx="15"/>
          </p:nvPr>
        </p:nvSpPr>
        <p:spPr>
          <a:xfrm>
            <a:off x="-1" y="-15875"/>
            <a:ext cx="7109695" cy="6737350"/>
          </a:xfrm>
          <a:solidFill>
            <a:schemeClr val="tx2"/>
          </a:solidFill>
        </p:spPr>
        <p:txBody>
          <a:bodyPr>
            <a:normAutofit/>
          </a:bodyPr>
          <a:lstStyle/>
          <a:p>
            <a:pPr>
              <a:lnSpc>
                <a:spcPct val="100000"/>
              </a:lnSpc>
              <a:spcBef>
                <a:spcPts val="0"/>
              </a:spcBef>
            </a:pPr>
            <a:r>
              <a:rPr lang="fi-FI" sz="3200" dirty="0"/>
              <a:t>Päällystysurakat- kaluston ympäristövaatimuksia</a:t>
            </a:r>
            <a:r>
              <a:rPr lang="fi-FI" dirty="0"/>
              <a:t> </a:t>
            </a:r>
            <a:r>
              <a:rPr lang="fi-FI" sz="1400" dirty="0">
                <a:hlinkClick r:id="rId2"/>
              </a:rPr>
              <a:t>Kunnossapitourakoiden kaluston ympäristökriteerien kehittäminen (6/2021)</a:t>
            </a:r>
            <a:endParaRPr lang="fi-FI" sz="1400" dirty="0"/>
          </a:p>
        </p:txBody>
      </p:sp>
      <p:sp>
        <p:nvSpPr>
          <p:cNvPr id="4" name="Dian numeron paikkamerkki 3"/>
          <p:cNvSpPr>
            <a:spLocks noGrp="1"/>
          </p:cNvSpPr>
          <p:nvPr>
            <p:ph type="sldNum" sz="quarter" idx="4"/>
          </p:nvPr>
        </p:nvSpPr>
        <p:spPr/>
        <p:txBody>
          <a:bodyPr/>
          <a:lstStyle/>
          <a:p>
            <a:fld id="{6BD4A0EF-951A-4343-A672-F31B58E6828E}" type="slidenum">
              <a:rPr lang="en-US" smtClean="0"/>
              <a:t>20</a:t>
            </a:fld>
            <a:endParaRPr lang="en-US" dirty="0"/>
          </a:p>
        </p:txBody>
      </p:sp>
      <p:sp>
        <p:nvSpPr>
          <p:cNvPr id="10" name="Tekstiruutu 9"/>
          <p:cNvSpPr txBox="1"/>
          <p:nvPr/>
        </p:nvSpPr>
        <p:spPr>
          <a:xfrm>
            <a:off x="7543800" y="2788920"/>
            <a:ext cx="1719072" cy="1353312"/>
          </a:xfrm>
          <a:prstGeom prst="rect">
            <a:avLst/>
          </a:prstGeom>
          <a:noFill/>
        </p:spPr>
        <p:txBody>
          <a:bodyPr wrap="square" rtlCol="0">
            <a:spAutoFit/>
          </a:bodyPr>
          <a:lstStyle/>
          <a:p>
            <a:endParaRPr lang="fi-FI" dirty="0"/>
          </a:p>
        </p:txBody>
      </p:sp>
      <p:pic>
        <p:nvPicPr>
          <p:cNvPr id="6" name="Kuva 5">
            <a:extLst>
              <a:ext uri="{FF2B5EF4-FFF2-40B4-BE49-F238E27FC236}">
                <a16:creationId xmlns:a16="http://schemas.microsoft.com/office/drawing/2014/main" id="{AA69DA22-6278-4D68-AA2B-6E0D0BA6418F}"/>
              </a:ext>
            </a:extLst>
          </p:cNvPr>
          <p:cNvPicPr>
            <a:picLocks noChangeAspect="1"/>
          </p:cNvPicPr>
          <p:nvPr/>
        </p:nvPicPr>
        <p:blipFill>
          <a:blip r:embed="rId3"/>
          <a:stretch>
            <a:fillRect/>
          </a:stretch>
        </p:blipFill>
        <p:spPr>
          <a:xfrm>
            <a:off x="439482" y="5687765"/>
            <a:ext cx="4078204" cy="837413"/>
          </a:xfrm>
          <a:prstGeom prst="rect">
            <a:avLst/>
          </a:prstGeom>
        </p:spPr>
      </p:pic>
      <p:pic>
        <p:nvPicPr>
          <p:cNvPr id="14" name="Kuva 13">
            <a:extLst>
              <a:ext uri="{FF2B5EF4-FFF2-40B4-BE49-F238E27FC236}">
                <a16:creationId xmlns:a16="http://schemas.microsoft.com/office/drawing/2014/main" id="{59C938AB-4992-4F22-8973-CEF6C094E61D}"/>
              </a:ext>
            </a:extLst>
          </p:cNvPr>
          <p:cNvPicPr>
            <a:picLocks noChangeAspect="1"/>
          </p:cNvPicPr>
          <p:nvPr/>
        </p:nvPicPr>
        <p:blipFill>
          <a:blip r:embed="rId4"/>
          <a:stretch>
            <a:fillRect/>
          </a:stretch>
        </p:blipFill>
        <p:spPr>
          <a:xfrm>
            <a:off x="7109694" y="0"/>
            <a:ext cx="5082306" cy="4937981"/>
          </a:xfrm>
          <a:prstGeom prst="rect">
            <a:avLst/>
          </a:prstGeom>
        </p:spPr>
      </p:pic>
      <p:pic>
        <p:nvPicPr>
          <p:cNvPr id="16" name="Kuva 15">
            <a:extLst>
              <a:ext uri="{FF2B5EF4-FFF2-40B4-BE49-F238E27FC236}">
                <a16:creationId xmlns:a16="http://schemas.microsoft.com/office/drawing/2014/main" id="{1DB347F5-F1DF-4E1C-ABD6-963A1A946DB5}"/>
              </a:ext>
            </a:extLst>
          </p:cNvPr>
          <p:cNvPicPr>
            <a:picLocks noChangeAspect="1"/>
          </p:cNvPicPr>
          <p:nvPr/>
        </p:nvPicPr>
        <p:blipFill>
          <a:blip r:embed="rId5"/>
          <a:stretch>
            <a:fillRect/>
          </a:stretch>
        </p:blipFill>
        <p:spPr>
          <a:xfrm>
            <a:off x="7108208" y="4897973"/>
            <a:ext cx="5083792" cy="1829257"/>
          </a:xfrm>
          <a:prstGeom prst="rect">
            <a:avLst/>
          </a:prstGeom>
        </p:spPr>
      </p:pic>
      <p:grpSp>
        <p:nvGrpSpPr>
          <p:cNvPr id="2" name="Ryhmä 1">
            <a:extLst>
              <a:ext uri="{FF2B5EF4-FFF2-40B4-BE49-F238E27FC236}">
                <a16:creationId xmlns:a16="http://schemas.microsoft.com/office/drawing/2014/main" id="{6591C875-3CFB-2C48-9DDB-9D479AEC5C46}"/>
              </a:ext>
            </a:extLst>
          </p:cNvPr>
          <p:cNvGrpSpPr/>
          <p:nvPr/>
        </p:nvGrpSpPr>
        <p:grpSpPr>
          <a:xfrm>
            <a:off x="439482" y="2877787"/>
            <a:ext cx="4078204" cy="2766290"/>
            <a:chOff x="2698696" y="1690688"/>
            <a:chExt cx="6163409" cy="4721404"/>
          </a:xfrm>
        </p:grpSpPr>
        <p:pic>
          <p:nvPicPr>
            <p:cNvPr id="5" name="Kuva 4">
              <a:extLst>
                <a:ext uri="{FF2B5EF4-FFF2-40B4-BE49-F238E27FC236}">
                  <a16:creationId xmlns:a16="http://schemas.microsoft.com/office/drawing/2014/main" id="{B8601B2E-F1E8-39E7-8B2A-D15F90510DB2}"/>
                </a:ext>
              </a:extLst>
            </p:cNvPr>
            <p:cNvPicPr>
              <a:picLocks noChangeAspect="1"/>
            </p:cNvPicPr>
            <p:nvPr/>
          </p:nvPicPr>
          <p:blipFill>
            <a:blip r:embed="rId6"/>
            <a:stretch>
              <a:fillRect/>
            </a:stretch>
          </p:blipFill>
          <p:spPr>
            <a:xfrm>
              <a:off x="2698696" y="1690688"/>
              <a:ext cx="6163409" cy="4721404"/>
            </a:xfrm>
            <a:prstGeom prst="rect">
              <a:avLst/>
            </a:prstGeom>
          </p:spPr>
        </p:pic>
        <p:sp>
          <p:nvSpPr>
            <p:cNvPr id="7" name="Suorakulmio: Pyöristetyt kulmat 6">
              <a:extLst>
                <a:ext uri="{FF2B5EF4-FFF2-40B4-BE49-F238E27FC236}">
                  <a16:creationId xmlns:a16="http://schemas.microsoft.com/office/drawing/2014/main" id="{83482907-5ABE-CEE6-75D5-8EF6A4281092}"/>
                </a:ext>
              </a:extLst>
            </p:cNvPr>
            <p:cNvSpPr/>
            <p:nvPr/>
          </p:nvSpPr>
          <p:spPr>
            <a:xfrm>
              <a:off x="4756733" y="4285673"/>
              <a:ext cx="2022764" cy="378691"/>
            </a:xfrm>
            <a:prstGeom prst="roundRect">
              <a:avLst/>
            </a:prstGeom>
            <a:solidFill>
              <a:schemeClr val="accent6">
                <a:alpha val="24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i-FI" dirty="0"/>
            </a:p>
          </p:txBody>
        </p:sp>
        <p:sp>
          <p:nvSpPr>
            <p:cNvPr id="8" name="Suorakulmio: Pyöristetyt kulmat 7">
              <a:extLst>
                <a:ext uri="{FF2B5EF4-FFF2-40B4-BE49-F238E27FC236}">
                  <a16:creationId xmlns:a16="http://schemas.microsoft.com/office/drawing/2014/main" id="{1651A22F-991D-9976-FEE3-EC11E0213541}"/>
                </a:ext>
              </a:extLst>
            </p:cNvPr>
            <p:cNvSpPr/>
            <p:nvPr/>
          </p:nvSpPr>
          <p:spPr>
            <a:xfrm>
              <a:off x="4756733" y="3558237"/>
              <a:ext cx="2022764" cy="378691"/>
            </a:xfrm>
            <a:prstGeom prst="roundRect">
              <a:avLst/>
            </a:prstGeom>
            <a:solidFill>
              <a:schemeClr val="accent6">
                <a:alpha val="24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i-FI" dirty="0"/>
            </a:p>
          </p:txBody>
        </p:sp>
        <p:sp>
          <p:nvSpPr>
            <p:cNvPr id="9" name="Suorakulmio: Pyöristetyt kulmat 8">
              <a:extLst>
                <a:ext uri="{FF2B5EF4-FFF2-40B4-BE49-F238E27FC236}">
                  <a16:creationId xmlns:a16="http://schemas.microsoft.com/office/drawing/2014/main" id="{7B317209-F39E-61AB-963C-3FE29BF04476}"/>
                </a:ext>
              </a:extLst>
            </p:cNvPr>
            <p:cNvSpPr/>
            <p:nvPr/>
          </p:nvSpPr>
          <p:spPr>
            <a:xfrm>
              <a:off x="6779497" y="4285672"/>
              <a:ext cx="2022764" cy="378691"/>
            </a:xfrm>
            <a:prstGeom prst="roundRect">
              <a:avLst/>
            </a:prstGeom>
            <a:solidFill>
              <a:schemeClr val="accent6">
                <a:alpha val="24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i-FI" dirty="0"/>
            </a:p>
          </p:txBody>
        </p:sp>
        <p:sp>
          <p:nvSpPr>
            <p:cNvPr id="11" name="Suorakulmio: Pyöristetyt kulmat 10">
              <a:extLst>
                <a:ext uri="{FF2B5EF4-FFF2-40B4-BE49-F238E27FC236}">
                  <a16:creationId xmlns:a16="http://schemas.microsoft.com/office/drawing/2014/main" id="{2DA700EA-A981-3080-2E82-5423173B788B}"/>
                </a:ext>
              </a:extLst>
            </p:cNvPr>
            <p:cNvSpPr/>
            <p:nvPr/>
          </p:nvSpPr>
          <p:spPr>
            <a:xfrm>
              <a:off x="6779497" y="3194519"/>
              <a:ext cx="2022764" cy="378691"/>
            </a:xfrm>
            <a:prstGeom prst="roundRect">
              <a:avLst/>
            </a:prstGeom>
            <a:solidFill>
              <a:schemeClr val="accent6">
                <a:alpha val="24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i-FI" dirty="0"/>
            </a:p>
          </p:txBody>
        </p:sp>
      </p:grpSp>
    </p:spTree>
    <p:extLst>
      <p:ext uri="{BB962C8B-B14F-4D97-AF65-F5344CB8AC3E}">
        <p14:creationId xmlns:p14="http://schemas.microsoft.com/office/powerpoint/2010/main" val="24282527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23411256-F2C3-9BA6-3E2E-5143AB6B5ED8}"/>
              </a:ext>
            </a:extLst>
          </p:cNvPr>
          <p:cNvSpPr>
            <a:spLocks noGrp="1"/>
          </p:cNvSpPr>
          <p:nvPr>
            <p:ph type="title"/>
          </p:nvPr>
        </p:nvSpPr>
        <p:spPr>
          <a:xfrm>
            <a:off x="292914" y="20834"/>
            <a:ext cx="11443283" cy="1325563"/>
          </a:xfrm>
        </p:spPr>
        <p:txBody>
          <a:bodyPr/>
          <a:lstStyle/>
          <a:p>
            <a:r>
              <a:rPr lang="fi-FI" b="1" dirty="0"/>
              <a:t>Vähäpäästöisten päällystehankintojen kehittyminen</a:t>
            </a:r>
            <a:endParaRPr lang="en-GB" b="1" dirty="0"/>
          </a:p>
        </p:txBody>
      </p:sp>
      <p:sp>
        <p:nvSpPr>
          <p:cNvPr id="5" name="Sisällön paikkamerkki 4">
            <a:extLst>
              <a:ext uri="{FF2B5EF4-FFF2-40B4-BE49-F238E27FC236}">
                <a16:creationId xmlns:a16="http://schemas.microsoft.com/office/drawing/2014/main" id="{AA1C569A-9C98-D2A1-452C-7D8C4E338F67}"/>
              </a:ext>
            </a:extLst>
          </p:cNvPr>
          <p:cNvSpPr>
            <a:spLocks noGrp="1"/>
          </p:cNvSpPr>
          <p:nvPr>
            <p:ph idx="1"/>
          </p:nvPr>
        </p:nvSpPr>
        <p:spPr>
          <a:xfrm>
            <a:off x="292915" y="1246785"/>
            <a:ext cx="5126373" cy="5271461"/>
          </a:xfrm>
        </p:spPr>
        <p:txBody>
          <a:bodyPr>
            <a:noAutofit/>
          </a:bodyPr>
          <a:lstStyle/>
          <a:p>
            <a:pPr>
              <a:lnSpc>
                <a:spcPct val="100000"/>
              </a:lnSpc>
              <a:spcBef>
                <a:spcPts val="0"/>
              </a:spcBef>
            </a:pPr>
            <a:r>
              <a:rPr lang="fi-FI" sz="1400" b="1" dirty="0"/>
              <a:t>Väylävirasto on yhdessä ELY-keskusten kanssa kehittänyt päällysteiden hankintojen vähäpäästöisyyttä pitkään ja todennut asfalttialan kanssa tarpeen löytää keinoja ohjata päällystysurakoiden kasvihuonekaasupäästöjen pienentämiseen. </a:t>
            </a:r>
          </a:p>
          <a:p>
            <a:pPr lvl="1">
              <a:lnSpc>
                <a:spcPct val="100000"/>
              </a:lnSpc>
              <a:spcBef>
                <a:spcPts val="0"/>
              </a:spcBef>
            </a:pPr>
            <a:r>
              <a:rPr lang="fi-FI" dirty="0"/>
              <a:t>Yksi tunnistettu keino on asfaltin ympäristöselosteet ja alan yhteinen työkalu niiden tuottamiseen. </a:t>
            </a:r>
          </a:p>
          <a:p>
            <a:pPr lvl="1">
              <a:lnSpc>
                <a:spcPct val="100000"/>
              </a:lnSpc>
              <a:spcBef>
                <a:spcPts val="0"/>
              </a:spcBef>
            </a:pPr>
            <a:r>
              <a:rPr lang="fi-FI" dirty="0"/>
              <a:t>Työkalutoimittaja valittiin alkuvuodesta 2021 ja työkalun koulutukset käynnistyivät vuoden 2022 aikana. </a:t>
            </a:r>
          </a:p>
          <a:p>
            <a:pPr lvl="1">
              <a:lnSpc>
                <a:spcPct val="100000"/>
              </a:lnSpc>
              <a:spcBef>
                <a:spcPts val="0"/>
              </a:spcBef>
            </a:pPr>
            <a:r>
              <a:rPr lang="fi-FI" dirty="0"/>
              <a:t>Laskennan yhdenmukaisuuden ja vertailtavuuden osalta havaittiin tarve laskentaa tukevalle tuoteryhmäkohtaiselle menetelmäohjeelle.</a:t>
            </a:r>
          </a:p>
          <a:p>
            <a:pPr marL="457200" lvl="1" indent="0">
              <a:lnSpc>
                <a:spcPct val="100000"/>
              </a:lnSpc>
              <a:spcBef>
                <a:spcPts val="0"/>
              </a:spcBef>
              <a:buNone/>
            </a:pPr>
            <a:endParaRPr lang="fi-FI" dirty="0"/>
          </a:p>
          <a:p>
            <a:pPr>
              <a:lnSpc>
                <a:spcPct val="100000"/>
              </a:lnSpc>
              <a:spcBef>
                <a:spcPts val="0"/>
              </a:spcBef>
            </a:pPr>
            <a:r>
              <a:rPr lang="fi-FI" sz="1400" b="1" dirty="0"/>
              <a:t>Vuoden 2022 hankkeessa </a:t>
            </a:r>
          </a:p>
          <a:p>
            <a:pPr lvl="1">
              <a:lnSpc>
                <a:spcPct val="100000"/>
              </a:lnSpc>
              <a:spcBef>
                <a:spcPts val="0"/>
              </a:spcBef>
            </a:pPr>
            <a:r>
              <a:rPr lang="fi-FI" dirty="0"/>
              <a:t>toteutettiin asfaltin menetelmäohje (PCR)</a:t>
            </a:r>
          </a:p>
          <a:p>
            <a:pPr lvl="1">
              <a:lnSpc>
                <a:spcPct val="100000"/>
              </a:lnSpc>
              <a:spcBef>
                <a:spcPts val="0"/>
              </a:spcBef>
            </a:pPr>
            <a:r>
              <a:rPr lang="fi-FI" dirty="0"/>
              <a:t>tuettiin laskentatyökalun käyttöönottoa </a:t>
            </a:r>
          </a:p>
          <a:p>
            <a:pPr lvl="1">
              <a:lnSpc>
                <a:spcPct val="100000"/>
              </a:lnSpc>
              <a:spcBef>
                <a:spcPts val="0"/>
              </a:spcBef>
            </a:pPr>
            <a:r>
              <a:rPr lang="fi-FI" dirty="0"/>
              <a:t>päivitettiin vuonna 2018 alan kanssa yhteisesti laadittu kestävien päällystehankintojen tiekartta ja </a:t>
            </a:r>
          </a:p>
          <a:p>
            <a:pPr lvl="1">
              <a:lnSpc>
                <a:spcPct val="100000"/>
              </a:lnSpc>
              <a:spcBef>
                <a:spcPts val="0"/>
              </a:spcBef>
            </a:pPr>
            <a:r>
              <a:rPr lang="fi-FI" dirty="0"/>
              <a:t>laadittiin suositukset Väylävirastolle kehitystyön etenemisestä.</a:t>
            </a:r>
          </a:p>
        </p:txBody>
      </p:sp>
      <p:pic>
        <p:nvPicPr>
          <p:cNvPr id="7" name="Kuva 6">
            <a:extLst>
              <a:ext uri="{FF2B5EF4-FFF2-40B4-BE49-F238E27FC236}">
                <a16:creationId xmlns:a16="http://schemas.microsoft.com/office/drawing/2014/main" id="{4E046EE6-1427-1852-3F14-D47CDA436476}"/>
              </a:ext>
            </a:extLst>
          </p:cNvPr>
          <p:cNvPicPr>
            <a:picLocks noChangeAspect="1"/>
          </p:cNvPicPr>
          <p:nvPr/>
        </p:nvPicPr>
        <p:blipFill>
          <a:blip r:embed="rId2"/>
          <a:stretch>
            <a:fillRect/>
          </a:stretch>
        </p:blipFill>
        <p:spPr>
          <a:xfrm>
            <a:off x="5524304" y="1766181"/>
            <a:ext cx="6622150" cy="3896388"/>
          </a:xfrm>
          <a:prstGeom prst="rect">
            <a:avLst/>
          </a:prstGeom>
        </p:spPr>
      </p:pic>
      <p:sp>
        <p:nvSpPr>
          <p:cNvPr id="8" name="Tekstiruutu 7">
            <a:extLst>
              <a:ext uri="{FF2B5EF4-FFF2-40B4-BE49-F238E27FC236}">
                <a16:creationId xmlns:a16="http://schemas.microsoft.com/office/drawing/2014/main" id="{CFF4E5B4-D4D2-91C1-13E2-65181855A903}"/>
              </a:ext>
            </a:extLst>
          </p:cNvPr>
          <p:cNvSpPr txBox="1"/>
          <p:nvPr/>
        </p:nvSpPr>
        <p:spPr>
          <a:xfrm>
            <a:off x="5524304" y="1363532"/>
            <a:ext cx="1837189" cy="369332"/>
          </a:xfrm>
          <a:prstGeom prst="rect">
            <a:avLst/>
          </a:prstGeom>
          <a:gradFill flip="none" rotWithShape="1">
            <a:gsLst>
              <a:gs pos="0">
                <a:srgbClr val="7030A0"/>
              </a:gs>
              <a:gs pos="100000">
                <a:schemeClr val="accent5">
                  <a:lumMod val="89000"/>
                </a:schemeClr>
              </a:gs>
              <a:gs pos="100000">
                <a:schemeClr val="accent5">
                  <a:lumMod val="75000"/>
                </a:schemeClr>
              </a:gs>
              <a:gs pos="97000">
                <a:schemeClr val="accent5">
                  <a:lumMod val="70000"/>
                </a:schemeClr>
              </a:gs>
            </a:gsLst>
            <a:path path="circle">
              <a:fillToRect r="100000" b="100000"/>
            </a:path>
            <a:tileRect l="-100000" t="-100000"/>
          </a:gradFill>
        </p:spPr>
        <p:txBody>
          <a:bodyPr wrap="square" rtlCol="0">
            <a:spAutoFit/>
          </a:bodyPr>
          <a:lstStyle/>
          <a:p>
            <a:r>
              <a:rPr lang="fi-FI" dirty="0">
                <a:solidFill>
                  <a:schemeClr val="bg1"/>
                </a:solidFill>
              </a:rPr>
              <a:t>Vuonna 2023</a:t>
            </a:r>
          </a:p>
        </p:txBody>
      </p:sp>
      <p:sp>
        <p:nvSpPr>
          <p:cNvPr id="10" name="Tekstiruutu 9">
            <a:extLst>
              <a:ext uri="{FF2B5EF4-FFF2-40B4-BE49-F238E27FC236}">
                <a16:creationId xmlns:a16="http://schemas.microsoft.com/office/drawing/2014/main" id="{5DAA06B9-ACA7-2730-6270-4120F9F70656}"/>
              </a:ext>
            </a:extLst>
          </p:cNvPr>
          <p:cNvSpPr txBox="1"/>
          <p:nvPr/>
        </p:nvSpPr>
        <p:spPr>
          <a:xfrm>
            <a:off x="5524304" y="5779776"/>
            <a:ext cx="6479797" cy="830997"/>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22225">
            <a:solidFill>
              <a:schemeClr val="tx1"/>
            </a:solidFill>
          </a:ln>
          <a:effectLst>
            <a:innerShdw blurRad="63500" dist="50800" dir="13500000">
              <a:prstClr val="black">
                <a:alpha val="50000"/>
              </a:prstClr>
            </a:innerShdw>
          </a:effectLst>
        </p:spPr>
        <p:txBody>
          <a:bodyPr wrap="square" rtlCol="0">
            <a:spAutoFit/>
          </a:bodyPr>
          <a:lstStyle/>
          <a:p>
            <a:r>
              <a:rPr lang="fi-FI" sz="1200" dirty="0">
                <a:latin typeface="+mj-lt"/>
              </a:rPr>
              <a:t>Urakoitsijan </a:t>
            </a:r>
            <a:r>
              <a:rPr lang="fi-FI" sz="1200" dirty="0">
                <a:effectLst/>
                <a:latin typeface="+mj-lt"/>
                <a:ea typeface="Calibri" panose="020F0502020204030204" pitchFamily="34" charset="0"/>
                <a:cs typeface="Calibri" panose="020F0502020204030204" pitchFamily="34" charset="0"/>
              </a:rPr>
              <a:t>on toimitettava urakan viimeiseen työmaakokoukseen mennessä vähintään yhdeltä urakan päällystyskohteelta tehty projektikohtainen julkaisematon ympäristöseloste (EPD), joka on laadittu standardin SFS-EN 15804:2021 sekä viimeisimpiin käytössä oleviin menetelmäohjeiden ja laskentasääntöjen (Asfaltti PCR ja RTS PCR) mukaisesti.</a:t>
            </a:r>
            <a:endParaRPr lang="fi-FI" sz="1200" dirty="0">
              <a:latin typeface="+mj-lt"/>
            </a:endParaRPr>
          </a:p>
        </p:txBody>
      </p:sp>
    </p:spTree>
    <p:extLst>
      <p:ext uri="{BB962C8B-B14F-4D97-AF65-F5344CB8AC3E}">
        <p14:creationId xmlns:p14="http://schemas.microsoft.com/office/powerpoint/2010/main" val="35239152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1B0A4F-A88B-AE19-E3BF-75B98EC2DA2C}"/>
              </a:ext>
            </a:extLst>
          </p:cNvPr>
          <p:cNvSpPr/>
          <p:nvPr/>
        </p:nvSpPr>
        <p:spPr>
          <a:xfrm>
            <a:off x="6812633" y="1240405"/>
            <a:ext cx="5105019" cy="5202887"/>
          </a:xfrm>
          <a:prstGeom prst="rect">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5" name="TextBox 4">
            <a:extLst>
              <a:ext uri="{FF2B5EF4-FFF2-40B4-BE49-F238E27FC236}">
                <a16:creationId xmlns:a16="http://schemas.microsoft.com/office/drawing/2014/main" id="{1CA8F60D-A19B-5180-DEE7-74C81BAC5470}"/>
              </a:ext>
            </a:extLst>
          </p:cNvPr>
          <p:cNvSpPr txBox="1"/>
          <p:nvPr/>
        </p:nvSpPr>
        <p:spPr>
          <a:xfrm>
            <a:off x="1592613" y="38967"/>
            <a:ext cx="8693567" cy="584775"/>
          </a:xfrm>
          <a:prstGeom prst="rect">
            <a:avLst/>
          </a:prstGeom>
          <a:noFill/>
        </p:spPr>
        <p:txBody>
          <a:bodyPr wrap="square" rtlCol="0">
            <a:spAutoFit/>
          </a:bodyPr>
          <a:lstStyle/>
          <a:p>
            <a:r>
              <a:rPr lang="fi-FI" sz="3200" b="1" dirty="0"/>
              <a:t>Kestävien päällystehankintojen tiekartta</a:t>
            </a:r>
          </a:p>
        </p:txBody>
      </p:sp>
      <p:pic>
        <p:nvPicPr>
          <p:cNvPr id="8" name="Kuva 7">
            <a:extLst>
              <a:ext uri="{FF2B5EF4-FFF2-40B4-BE49-F238E27FC236}">
                <a16:creationId xmlns:a16="http://schemas.microsoft.com/office/drawing/2014/main" id="{5A3A4CF2-9EBE-2F95-8786-F40CF94191E9}"/>
              </a:ext>
            </a:extLst>
          </p:cNvPr>
          <p:cNvPicPr>
            <a:picLocks noChangeAspect="1"/>
          </p:cNvPicPr>
          <p:nvPr/>
        </p:nvPicPr>
        <p:blipFill>
          <a:blip r:embed="rId3"/>
          <a:stretch>
            <a:fillRect/>
          </a:stretch>
        </p:blipFill>
        <p:spPr>
          <a:xfrm>
            <a:off x="687896" y="672232"/>
            <a:ext cx="10503003" cy="5831586"/>
          </a:xfrm>
          <a:prstGeom prst="rect">
            <a:avLst/>
          </a:prstGeom>
        </p:spPr>
      </p:pic>
    </p:spTree>
    <p:extLst>
      <p:ext uri="{BB962C8B-B14F-4D97-AF65-F5344CB8AC3E}">
        <p14:creationId xmlns:p14="http://schemas.microsoft.com/office/powerpoint/2010/main" val="2518348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37022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EF50375-24F9-6096-EEC6-8D6BFEB738BA}"/>
              </a:ext>
            </a:extLst>
          </p:cNvPr>
          <p:cNvSpPr>
            <a:spLocks noGrp="1"/>
          </p:cNvSpPr>
          <p:nvPr>
            <p:ph type="title"/>
          </p:nvPr>
        </p:nvSpPr>
        <p:spPr/>
        <p:txBody>
          <a:bodyPr>
            <a:normAutofit fontScale="90000"/>
          </a:bodyPr>
          <a:lstStyle/>
          <a:p>
            <a:r>
              <a:rPr lang="fi-FI" dirty="0"/>
              <a:t>Maanteiden ja kävely- ja pyöräilyväylien päällystysmäärät 2005-2023</a:t>
            </a:r>
          </a:p>
        </p:txBody>
      </p:sp>
      <p:sp>
        <p:nvSpPr>
          <p:cNvPr id="4" name="Dian numeron paikkamerkki 3">
            <a:extLst>
              <a:ext uri="{FF2B5EF4-FFF2-40B4-BE49-F238E27FC236}">
                <a16:creationId xmlns:a16="http://schemas.microsoft.com/office/drawing/2014/main" id="{EE35DCD9-5B2B-E142-59AD-EDE1661DA551}"/>
              </a:ext>
            </a:extLst>
          </p:cNvPr>
          <p:cNvSpPr>
            <a:spLocks noGrp="1"/>
          </p:cNvSpPr>
          <p:nvPr>
            <p:ph type="sldNum" sz="quarter" idx="17"/>
          </p:nvPr>
        </p:nvSpPr>
        <p:spPr/>
        <p:txBody>
          <a:bodyPr/>
          <a:lstStyle/>
          <a:p>
            <a:fld id="{6BD4A0EF-951A-4343-A672-F31B58E6828E}" type="slidenum">
              <a:rPr lang="en-US" smtClean="0"/>
              <a:pPr/>
              <a:t>3</a:t>
            </a:fld>
            <a:endParaRPr lang="en-US" dirty="0"/>
          </a:p>
        </p:txBody>
      </p:sp>
      <p:sp>
        <p:nvSpPr>
          <p:cNvPr id="7" name="Tekstiruutu 6">
            <a:extLst>
              <a:ext uri="{FF2B5EF4-FFF2-40B4-BE49-F238E27FC236}">
                <a16:creationId xmlns:a16="http://schemas.microsoft.com/office/drawing/2014/main" id="{D574E3A8-3EEB-35F9-985C-D6459C4BD28C}"/>
              </a:ext>
            </a:extLst>
          </p:cNvPr>
          <p:cNvSpPr txBox="1"/>
          <p:nvPr/>
        </p:nvSpPr>
        <p:spPr>
          <a:xfrm>
            <a:off x="5918404" y="2324611"/>
            <a:ext cx="2328567" cy="430887"/>
          </a:xfrm>
          <a:prstGeom prst="rect">
            <a:avLst/>
          </a:prstGeom>
          <a:solidFill>
            <a:schemeClr val="bg1"/>
          </a:solidFill>
          <a:ln w="76200">
            <a:solidFill>
              <a:schemeClr val="bg1"/>
            </a:solid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b="0" i="0" u="none" strike="noStrike" kern="1200" cap="none" spc="0" normalizeH="0" baseline="0" noProof="0" dirty="0">
                <a:ln>
                  <a:noFill/>
                </a:ln>
                <a:solidFill>
                  <a:prstClr val="black"/>
                </a:solidFill>
                <a:effectLst/>
                <a:uLnTx/>
                <a:uFillTx/>
                <a:latin typeface="Tahoma"/>
                <a:ea typeface="+mn-ea"/>
                <a:cs typeface="+mn-cs"/>
              </a:rPr>
              <a:t>Korjausvelan kasvun estävä päällystysmäärä,</a:t>
            </a:r>
            <a:r>
              <a:rPr kumimoji="0" lang="fi-FI" b="0" i="0" u="none" strike="noStrike" kern="1200" cap="none" spc="0" normalizeH="0" noProof="0" dirty="0">
                <a:ln>
                  <a:noFill/>
                </a:ln>
                <a:solidFill>
                  <a:prstClr val="black"/>
                </a:solidFill>
                <a:effectLst/>
                <a:uLnTx/>
                <a:uFillTx/>
                <a:latin typeface="Tahoma"/>
                <a:ea typeface="+mn-ea"/>
                <a:cs typeface="+mn-cs"/>
              </a:rPr>
              <a:t> arvio </a:t>
            </a:r>
            <a:r>
              <a:rPr kumimoji="0" lang="fi-FI" b="0" i="0" u="none" strike="noStrike" kern="1200" cap="none" spc="0" normalizeH="0" baseline="0" noProof="0" dirty="0">
                <a:ln>
                  <a:noFill/>
                </a:ln>
                <a:solidFill>
                  <a:prstClr val="black"/>
                </a:solidFill>
                <a:effectLst/>
                <a:uLnTx/>
                <a:uFillTx/>
                <a:latin typeface="Tahoma"/>
                <a:ea typeface="+mn-ea"/>
                <a:cs typeface="+mn-cs"/>
              </a:rPr>
              <a:t>4000 km</a:t>
            </a:r>
            <a:endParaRPr kumimoji="0" lang="en-US" b="0" i="0" u="none" strike="noStrike" kern="1200" cap="none" spc="0" normalizeH="0" baseline="0" noProof="0" dirty="0">
              <a:ln>
                <a:noFill/>
              </a:ln>
              <a:solidFill>
                <a:prstClr val="black"/>
              </a:solidFill>
              <a:effectLst/>
              <a:uLnTx/>
              <a:uFillTx/>
              <a:latin typeface="Tahoma"/>
              <a:ea typeface="+mn-ea"/>
              <a:cs typeface="+mn-cs"/>
            </a:endParaRPr>
          </a:p>
        </p:txBody>
      </p:sp>
      <p:graphicFrame>
        <p:nvGraphicFramePr>
          <p:cNvPr id="8" name="Kaavio 7">
            <a:extLst>
              <a:ext uri="{FF2B5EF4-FFF2-40B4-BE49-F238E27FC236}">
                <a16:creationId xmlns:a16="http://schemas.microsoft.com/office/drawing/2014/main" id="{C445B829-5078-DE68-1FD8-C52AED5EED23}"/>
              </a:ext>
            </a:extLst>
          </p:cNvPr>
          <p:cNvGraphicFramePr>
            <a:graphicFrameLocks/>
          </p:cNvGraphicFramePr>
          <p:nvPr>
            <p:extLst>
              <p:ext uri="{D42A27DB-BD31-4B8C-83A1-F6EECF244321}">
                <p14:modId xmlns:p14="http://schemas.microsoft.com/office/powerpoint/2010/main" val="2457431340"/>
              </p:ext>
            </p:extLst>
          </p:nvPr>
        </p:nvGraphicFramePr>
        <p:xfrm>
          <a:off x="584295" y="1950564"/>
          <a:ext cx="9218785" cy="440578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294616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B8E0C38-43F7-BFD6-293D-FBB908D9ABDA}"/>
              </a:ext>
            </a:extLst>
          </p:cNvPr>
          <p:cNvSpPr>
            <a:spLocks noGrp="1"/>
          </p:cNvSpPr>
          <p:nvPr>
            <p:ph type="title"/>
          </p:nvPr>
        </p:nvSpPr>
        <p:spPr/>
        <p:txBody>
          <a:bodyPr/>
          <a:lstStyle/>
          <a:p>
            <a:r>
              <a:rPr lang="fi-FI" dirty="0"/>
              <a:t>Huonokuntoisten päällysteiden määrän ennuste 2022-2032</a:t>
            </a:r>
          </a:p>
        </p:txBody>
      </p:sp>
      <p:sp>
        <p:nvSpPr>
          <p:cNvPr id="4" name="Dian numeron paikkamerkki 3">
            <a:extLst>
              <a:ext uri="{FF2B5EF4-FFF2-40B4-BE49-F238E27FC236}">
                <a16:creationId xmlns:a16="http://schemas.microsoft.com/office/drawing/2014/main" id="{9A09F469-DAFF-77ED-2AA8-680A5A6F2817}"/>
              </a:ext>
            </a:extLst>
          </p:cNvPr>
          <p:cNvSpPr>
            <a:spLocks noGrp="1"/>
          </p:cNvSpPr>
          <p:nvPr>
            <p:ph type="sldNum" sz="quarter" idx="17"/>
          </p:nvPr>
        </p:nvSpPr>
        <p:spPr/>
        <p:txBody>
          <a:bodyPr/>
          <a:lstStyle/>
          <a:p>
            <a:fld id="{6BD4A0EF-951A-4343-A672-F31B58E6828E}" type="slidenum">
              <a:rPr lang="en-US" smtClean="0"/>
              <a:pPr/>
              <a:t>4</a:t>
            </a:fld>
            <a:endParaRPr lang="en-US" dirty="0"/>
          </a:p>
        </p:txBody>
      </p:sp>
      <p:graphicFrame>
        <p:nvGraphicFramePr>
          <p:cNvPr id="49" name="Kaavio 48">
            <a:extLst>
              <a:ext uri="{FF2B5EF4-FFF2-40B4-BE49-F238E27FC236}">
                <a16:creationId xmlns:a16="http://schemas.microsoft.com/office/drawing/2014/main" id="{E0B6D75E-8012-80A7-E794-9867F73DCE3E}"/>
              </a:ext>
            </a:extLst>
          </p:cNvPr>
          <p:cNvGraphicFramePr/>
          <p:nvPr>
            <p:extLst>
              <p:ext uri="{D42A27DB-BD31-4B8C-83A1-F6EECF244321}">
                <p14:modId xmlns:p14="http://schemas.microsoft.com/office/powerpoint/2010/main" val="479132819"/>
              </p:ext>
            </p:extLst>
          </p:nvPr>
        </p:nvGraphicFramePr>
        <p:xfrm>
          <a:off x="857249" y="1969174"/>
          <a:ext cx="7782128" cy="438717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239987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n paikkamerkki 5">
            <a:extLst>
              <a:ext uri="{FF2B5EF4-FFF2-40B4-BE49-F238E27FC236}">
                <a16:creationId xmlns:a16="http://schemas.microsoft.com/office/drawing/2014/main" id="{DF371F88-7F40-EE32-AD00-52449A17746A}"/>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10000" r="10000"/>
          <a:stretch>
            <a:fillRect/>
          </a:stretch>
        </p:blipFill>
        <p:spPr/>
      </p:pic>
      <p:sp>
        <p:nvSpPr>
          <p:cNvPr id="3" name="Tekstin paikkamerkki 2">
            <a:extLst>
              <a:ext uri="{FF2B5EF4-FFF2-40B4-BE49-F238E27FC236}">
                <a16:creationId xmlns:a16="http://schemas.microsoft.com/office/drawing/2014/main" id="{799188E9-759D-A41F-B371-7FD8009BC696}"/>
              </a:ext>
            </a:extLst>
          </p:cNvPr>
          <p:cNvSpPr>
            <a:spLocks noGrp="1"/>
          </p:cNvSpPr>
          <p:nvPr>
            <p:ph type="body" idx="1"/>
          </p:nvPr>
        </p:nvSpPr>
        <p:spPr/>
        <p:txBody>
          <a:bodyPr/>
          <a:lstStyle/>
          <a:p>
            <a:endParaRPr lang="fi-FI" dirty="0"/>
          </a:p>
        </p:txBody>
      </p:sp>
      <p:sp>
        <p:nvSpPr>
          <p:cNvPr id="4" name="Tekstin paikkamerkki 3">
            <a:extLst>
              <a:ext uri="{FF2B5EF4-FFF2-40B4-BE49-F238E27FC236}">
                <a16:creationId xmlns:a16="http://schemas.microsoft.com/office/drawing/2014/main" id="{A2DFC2DE-EAA8-9122-95BB-58537E96A69D}"/>
              </a:ext>
            </a:extLst>
          </p:cNvPr>
          <p:cNvSpPr>
            <a:spLocks noGrp="1"/>
          </p:cNvSpPr>
          <p:nvPr>
            <p:ph type="body" idx="10"/>
          </p:nvPr>
        </p:nvSpPr>
        <p:spPr/>
        <p:txBody>
          <a:bodyPr/>
          <a:lstStyle/>
          <a:p>
            <a:pPr>
              <a:lnSpc>
                <a:spcPct val="100000"/>
              </a:lnSpc>
              <a:spcBef>
                <a:spcPts val="0"/>
              </a:spcBef>
            </a:pPr>
            <a:r>
              <a:rPr lang="fi-FI" dirty="0"/>
              <a:t>Päällystettyjen teiden korjauksen toimintalinjat</a:t>
            </a:r>
          </a:p>
        </p:txBody>
      </p:sp>
      <p:pic>
        <p:nvPicPr>
          <p:cNvPr id="7" name="Kuva 6">
            <a:hlinkClick r:id="rId3"/>
            <a:extLst>
              <a:ext uri="{FF2B5EF4-FFF2-40B4-BE49-F238E27FC236}">
                <a16:creationId xmlns:a16="http://schemas.microsoft.com/office/drawing/2014/main" id="{2DCDFBF2-61A2-FDF3-FD1B-062E7D39B1C7}"/>
              </a:ext>
            </a:extLst>
          </p:cNvPr>
          <p:cNvPicPr>
            <a:picLocks noChangeAspect="1"/>
          </p:cNvPicPr>
          <p:nvPr/>
        </p:nvPicPr>
        <p:blipFill>
          <a:blip r:embed="rId4"/>
          <a:stretch>
            <a:fillRect/>
          </a:stretch>
        </p:blipFill>
        <p:spPr>
          <a:xfrm>
            <a:off x="9511095" y="0"/>
            <a:ext cx="2680905" cy="4055252"/>
          </a:xfrm>
          <a:prstGeom prst="rect">
            <a:avLst/>
          </a:prstGeom>
        </p:spPr>
      </p:pic>
    </p:spTree>
    <p:extLst>
      <p:ext uri="{BB962C8B-B14F-4D97-AF65-F5344CB8AC3E}">
        <p14:creationId xmlns:p14="http://schemas.microsoft.com/office/powerpoint/2010/main" val="26921230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636EDA7-90EC-75EA-0722-27F5FE596206}"/>
              </a:ext>
            </a:extLst>
          </p:cNvPr>
          <p:cNvSpPr>
            <a:spLocks noGrp="1"/>
          </p:cNvSpPr>
          <p:nvPr>
            <p:ph type="title"/>
          </p:nvPr>
        </p:nvSpPr>
        <p:spPr/>
        <p:txBody>
          <a:bodyPr>
            <a:normAutofit fontScale="90000"/>
          </a:bodyPr>
          <a:lstStyle/>
          <a:p>
            <a:r>
              <a:rPr lang="fi-FI" dirty="0"/>
              <a:t>Päällystettyjen teiden korjauksen toimintalinjat</a:t>
            </a:r>
          </a:p>
        </p:txBody>
      </p:sp>
      <p:sp>
        <p:nvSpPr>
          <p:cNvPr id="3" name="Tekstin paikkamerkki 2">
            <a:extLst>
              <a:ext uri="{FF2B5EF4-FFF2-40B4-BE49-F238E27FC236}">
                <a16:creationId xmlns:a16="http://schemas.microsoft.com/office/drawing/2014/main" id="{129D3394-64F0-F6E2-695E-CC24C8BEF1C9}"/>
              </a:ext>
            </a:extLst>
          </p:cNvPr>
          <p:cNvSpPr>
            <a:spLocks noGrp="1"/>
          </p:cNvSpPr>
          <p:nvPr>
            <p:ph type="body" sz="quarter" idx="18"/>
          </p:nvPr>
        </p:nvSpPr>
        <p:spPr>
          <a:xfrm>
            <a:off x="784802" y="1813967"/>
            <a:ext cx="5515881" cy="4678908"/>
          </a:xfrm>
        </p:spPr>
        <p:txBody>
          <a:bodyPr>
            <a:normAutofit fontScale="85000" lnSpcReduction="20000"/>
          </a:bodyPr>
          <a:lstStyle/>
          <a:p>
            <a:pPr marL="285750" indent="-285750">
              <a:lnSpc>
                <a:spcPct val="120000"/>
              </a:lnSpc>
              <a:spcBef>
                <a:spcPts val="600"/>
              </a:spcBef>
              <a:buFont typeface="Arial" panose="020B0604020202020204" pitchFamily="34" charset="0"/>
              <a:buChar char="•"/>
            </a:pPr>
            <a:r>
              <a:rPr lang="fi-FI" sz="2200" dirty="0"/>
              <a:t>Perustuvat vuonna 2018 voimaan tulleen lain liikennejärjestelmästä ja maanteistä säädöksiin maanteiden kunnossapidosta.</a:t>
            </a:r>
          </a:p>
          <a:p>
            <a:pPr marL="285750" indent="-285750">
              <a:lnSpc>
                <a:spcPct val="120000"/>
              </a:lnSpc>
              <a:spcBef>
                <a:spcPts val="600"/>
              </a:spcBef>
              <a:spcAft>
                <a:spcPts val="600"/>
              </a:spcAft>
              <a:buFont typeface="Arial" panose="020B0604020202020204" pitchFamily="34" charset="0"/>
              <a:buChar char="•"/>
            </a:pPr>
            <a:r>
              <a:rPr lang="fi-FI" sz="2200" dirty="0"/>
              <a:t>Määrittävät valtakunnallisesti yhtenäiset periaatteet päällystettyjen teiden korjaukseen</a:t>
            </a:r>
          </a:p>
          <a:p>
            <a:pPr marL="285750" indent="-285750">
              <a:lnSpc>
                <a:spcPct val="120000"/>
              </a:lnSpc>
              <a:spcBef>
                <a:spcPts val="0"/>
              </a:spcBef>
              <a:spcAft>
                <a:spcPts val="600"/>
              </a:spcAft>
              <a:buFont typeface="Arial" panose="020B0604020202020204" pitchFamily="34" charset="0"/>
              <a:buChar char="•"/>
            </a:pPr>
            <a:r>
              <a:rPr lang="fi-FI" sz="2200" dirty="0"/>
              <a:t>Ohjaavat päällysteisiin osoitetun rahoituksen valtakunnallista kohdentamista ja kohteiden valintaa ELY-keskuksissa valtakunnallisesti yhtenäisin periaattein.</a:t>
            </a:r>
          </a:p>
          <a:p>
            <a:pPr marL="285750" indent="-285750">
              <a:lnSpc>
                <a:spcPct val="120000"/>
              </a:lnSpc>
              <a:spcBef>
                <a:spcPts val="0"/>
              </a:spcBef>
              <a:spcAft>
                <a:spcPts val="600"/>
              </a:spcAft>
              <a:buFont typeface="Arial" panose="020B0604020202020204" pitchFamily="34" charset="0"/>
              <a:buChar char="•"/>
            </a:pPr>
            <a:r>
              <a:rPr lang="fi-FI" sz="2200" dirty="0"/>
              <a:t>Vahvistavat käyttöön päällysteiden ylläpidon kehittämisohjelmassa (PYKE 2014-2019) laaditut periaatteet, joiden mukaan päällysteiden korjauksessa on siirrytty toimimaan jo vuodesta 2016 lähtien</a:t>
            </a:r>
          </a:p>
          <a:p>
            <a:endParaRPr lang="fi-FI" dirty="0"/>
          </a:p>
        </p:txBody>
      </p:sp>
      <p:sp>
        <p:nvSpPr>
          <p:cNvPr id="4" name="Dian numeron paikkamerkki 3">
            <a:extLst>
              <a:ext uri="{FF2B5EF4-FFF2-40B4-BE49-F238E27FC236}">
                <a16:creationId xmlns:a16="http://schemas.microsoft.com/office/drawing/2014/main" id="{B699BB59-6A6E-D599-09B4-62F312702ABB}"/>
              </a:ext>
            </a:extLst>
          </p:cNvPr>
          <p:cNvSpPr>
            <a:spLocks noGrp="1"/>
          </p:cNvSpPr>
          <p:nvPr>
            <p:ph type="sldNum" sz="quarter" idx="17"/>
          </p:nvPr>
        </p:nvSpPr>
        <p:spPr/>
        <p:txBody>
          <a:bodyPr/>
          <a:lstStyle/>
          <a:p>
            <a:fld id="{6BD4A0EF-951A-4343-A672-F31B58E6828E}" type="slidenum">
              <a:rPr lang="en-US" smtClean="0"/>
              <a:pPr/>
              <a:t>6</a:t>
            </a:fld>
            <a:endParaRPr lang="en-US" dirty="0"/>
          </a:p>
        </p:txBody>
      </p:sp>
      <p:pic>
        <p:nvPicPr>
          <p:cNvPr id="6" name="Kuva 5">
            <a:hlinkClick r:id="rId2"/>
            <a:extLst>
              <a:ext uri="{FF2B5EF4-FFF2-40B4-BE49-F238E27FC236}">
                <a16:creationId xmlns:a16="http://schemas.microsoft.com/office/drawing/2014/main" id="{FF594AA5-97F8-4FB7-6484-9B1ADE88F424}"/>
              </a:ext>
            </a:extLst>
          </p:cNvPr>
          <p:cNvPicPr>
            <a:picLocks noChangeAspect="1"/>
          </p:cNvPicPr>
          <p:nvPr/>
        </p:nvPicPr>
        <p:blipFill>
          <a:blip r:embed="rId3"/>
          <a:stretch>
            <a:fillRect/>
          </a:stretch>
        </p:blipFill>
        <p:spPr>
          <a:xfrm>
            <a:off x="8214856" y="2006914"/>
            <a:ext cx="2875389" cy="4349436"/>
          </a:xfrm>
          <a:prstGeom prst="rect">
            <a:avLst/>
          </a:prstGeom>
        </p:spPr>
      </p:pic>
    </p:spTree>
    <p:extLst>
      <p:ext uri="{BB962C8B-B14F-4D97-AF65-F5344CB8AC3E}">
        <p14:creationId xmlns:p14="http://schemas.microsoft.com/office/powerpoint/2010/main" val="20336894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DEC960B-AF3F-4710-8548-AAFC81A0F7DE}"/>
              </a:ext>
            </a:extLst>
          </p:cNvPr>
          <p:cNvSpPr>
            <a:spLocks noGrp="1"/>
          </p:cNvSpPr>
          <p:nvPr>
            <p:ph type="title"/>
          </p:nvPr>
        </p:nvSpPr>
        <p:spPr>
          <a:xfrm>
            <a:off x="396273" y="0"/>
            <a:ext cx="9399612" cy="1325563"/>
          </a:xfrm>
        </p:spPr>
        <p:txBody>
          <a:bodyPr/>
          <a:lstStyle/>
          <a:p>
            <a:r>
              <a:rPr lang="fi-FI" dirty="0"/>
              <a:t>Toimintalinjojen painopisteet</a:t>
            </a:r>
          </a:p>
        </p:txBody>
      </p:sp>
      <p:sp>
        <p:nvSpPr>
          <p:cNvPr id="3" name="Tekstin paikkamerkki 2">
            <a:extLst>
              <a:ext uri="{FF2B5EF4-FFF2-40B4-BE49-F238E27FC236}">
                <a16:creationId xmlns:a16="http://schemas.microsoft.com/office/drawing/2014/main" id="{90F3DBF3-53CC-4E7F-9038-BAC423C568EA}"/>
              </a:ext>
            </a:extLst>
          </p:cNvPr>
          <p:cNvSpPr>
            <a:spLocks noGrp="1"/>
          </p:cNvSpPr>
          <p:nvPr>
            <p:ph type="body" sz="quarter" idx="13"/>
          </p:nvPr>
        </p:nvSpPr>
        <p:spPr>
          <a:xfrm>
            <a:off x="396273" y="1197921"/>
            <a:ext cx="6088417" cy="5412604"/>
          </a:xfrm>
        </p:spPr>
        <p:txBody>
          <a:bodyPr>
            <a:normAutofit fontScale="77500" lnSpcReduction="20000"/>
          </a:bodyPr>
          <a:lstStyle/>
          <a:p>
            <a:pPr>
              <a:lnSpc>
                <a:spcPct val="120000"/>
              </a:lnSpc>
              <a:spcBef>
                <a:spcPts val="0"/>
              </a:spcBef>
            </a:pPr>
            <a:r>
              <a:rPr lang="fi-FI" sz="2100" dirty="0"/>
              <a:t>Päällystettyjen teiden korjauksen rahoituksen kohdentamisen ja ohjelmoinnin sekä ELY-keskusten kuntotavoitteiden perustana käytetään </a:t>
            </a:r>
            <a:r>
              <a:rPr lang="fi-FI" sz="2100" b="1" dirty="0"/>
              <a:t>kolmiportaista tien merkitykseen perustuvaa korjausluokitusta</a:t>
            </a:r>
            <a:r>
              <a:rPr lang="fi-FI" sz="2100" dirty="0"/>
              <a:t> (PK1, PK2, PK3), jossa pääväylät kuuluvat ylimpään korjausluokkaan PK1. </a:t>
            </a:r>
          </a:p>
          <a:p>
            <a:pPr>
              <a:lnSpc>
                <a:spcPct val="120000"/>
              </a:lnSpc>
              <a:spcBef>
                <a:spcPts val="0"/>
              </a:spcBef>
            </a:pPr>
            <a:r>
              <a:rPr lang="fi-FI" sz="2100" dirty="0"/>
              <a:t>Päällystettyjen teiden kunnon hallinnassa pyritään valtakunnallisesti kohden kuntotilaa, joka vastaa lain vaatimalla tavalla tienkäyttäjien tarpeisiin sekä turvallisuusvaatimuksiin, ja korjaustoimet voidaan tehdä oikea-aikaisesti ja kustannustehokkaasti. </a:t>
            </a:r>
          </a:p>
          <a:p>
            <a:pPr>
              <a:lnSpc>
                <a:spcPct val="120000"/>
              </a:lnSpc>
              <a:spcBef>
                <a:spcPts val="0"/>
              </a:spcBef>
            </a:pPr>
            <a:r>
              <a:rPr lang="fi-FI" sz="2100" b="1" dirty="0"/>
              <a:t>Päällystettyjen teiden korjauksen toimintalinjat eivät riipu rahoitustasosta </a:t>
            </a:r>
            <a:r>
              <a:rPr lang="fi-FI" sz="2100" dirty="0"/>
              <a:t>vaan ohjelmoinnissa tulee aina pyrkiä vuosikustannuksiltaan tehokkaisiin ratkaisuihin. </a:t>
            </a:r>
          </a:p>
          <a:p>
            <a:pPr>
              <a:lnSpc>
                <a:spcPct val="120000"/>
              </a:lnSpc>
              <a:spcBef>
                <a:spcPts val="0"/>
              </a:spcBef>
            </a:pPr>
            <a:r>
              <a:rPr lang="fi-FI" sz="2100" dirty="0"/>
              <a:t>Päällystyskohteiden valinnassa huomioidaan tärkeimpinä tekijöinä</a:t>
            </a:r>
            <a:r>
              <a:rPr lang="fi-FI" sz="2100" b="1" dirty="0"/>
              <a:t> tiestön kunto ja sen vaikutukset liikenneturvallisuuteen, käyttäjätarpeisiin ja kunnossapidon elinkaarikustannuksiin sekä liikennemäärä.</a:t>
            </a:r>
          </a:p>
          <a:p>
            <a:pPr lvl="1">
              <a:lnSpc>
                <a:spcPct val="120000"/>
              </a:lnSpc>
              <a:spcBef>
                <a:spcPts val="0"/>
              </a:spcBef>
            </a:pPr>
            <a:r>
              <a:rPr lang="fi-FI" sz="2100" dirty="0"/>
              <a:t>Vähäliikenteisiä päällystettyjä teitä voidaan muuttaa soratieksi tapauskohtaisen harkinnan perusteella. </a:t>
            </a:r>
          </a:p>
          <a:p>
            <a:endParaRPr lang="fi-FI" dirty="0"/>
          </a:p>
        </p:txBody>
      </p:sp>
      <p:sp>
        <p:nvSpPr>
          <p:cNvPr id="4" name="Dian numeron paikkamerkki 3">
            <a:extLst>
              <a:ext uri="{FF2B5EF4-FFF2-40B4-BE49-F238E27FC236}">
                <a16:creationId xmlns:a16="http://schemas.microsoft.com/office/drawing/2014/main" id="{0FB8B83B-FA27-47E6-B2A5-D5D217F56686}"/>
              </a:ext>
            </a:extLst>
          </p:cNvPr>
          <p:cNvSpPr>
            <a:spLocks noGrp="1"/>
          </p:cNvSpPr>
          <p:nvPr>
            <p:ph type="sldNum" sz="quarter" idx="4"/>
          </p:nvPr>
        </p:nvSpPr>
        <p:spPr/>
        <p:txBody>
          <a:bodyPr/>
          <a:lstStyle/>
          <a:p>
            <a:fld id="{6BD4A0EF-951A-4343-A672-F31B58E6828E}" type="slidenum">
              <a:rPr lang="en-US" smtClean="0"/>
              <a:t>7</a:t>
            </a:fld>
            <a:endParaRPr lang="en-US" dirty="0"/>
          </a:p>
        </p:txBody>
      </p:sp>
      <p:graphicFrame>
        <p:nvGraphicFramePr>
          <p:cNvPr id="7" name="Taulukko 6">
            <a:extLst>
              <a:ext uri="{FF2B5EF4-FFF2-40B4-BE49-F238E27FC236}">
                <a16:creationId xmlns:a16="http://schemas.microsoft.com/office/drawing/2014/main" id="{02745416-9070-4A48-AD2F-9A37EC748553}"/>
              </a:ext>
            </a:extLst>
          </p:cNvPr>
          <p:cNvGraphicFramePr>
            <a:graphicFrameLocks noGrp="1"/>
          </p:cNvGraphicFramePr>
          <p:nvPr>
            <p:extLst>
              <p:ext uri="{D42A27DB-BD31-4B8C-83A1-F6EECF244321}">
                <p14:modId xmlns:p14="http://schemas.microsoft.com/office/powerpoint/2010/main" val="3853985698"/>
              </p:ext>
            </p:extLst>
          </p:nvPr>
        </p:nvGraphicFramePr>
        <p:xfrm>
          <a:off x="7112668" y="1589448"/>
          <a:ext cx="4282508" cy="2215626"/>
        </p:xfrm>
        <a:graphic>
          <a:graphicData uri="http://schemas.openxmlformats.org/drawingml/2006/table">
            <a:tbl>
              <a:tblPr/>
              <a:tblGrid>
                <a:gridCol w="2317593">
                  <a:extLst>
                    <a:ext uri="{9D8B030D-6E8A-4147-A177-3AD203B41FA5}">
                      <a16:colId xmlns:a16="http://schemas.microsoft.com/office/drawing/2014/main" val="2277282429"/>
                    </a:ext>
                  </a:extLst>
                </a:gridCol>
                <a:gridCol w="866569">
                  <a:extLst>
                    <a:ext uri="{9D8B030D-6E8A-4147-A177-3AD203B41FA5}">
                      <a16:colId xmlns:a16="http://schemas.microsoft.com/office/drawing/2014/main" val="3106317863"/>
                    </a:ext>
                  </a:extLst>
                </a:gridCol>
                <a:gridCol w="1098346">
                  <a:extLst>
                    <a:ext uri="{9D8B030D-6E8A-4147-A177-3AD203B41FA5}">
                      <a16:colId xmlns:a16="http://schemas.microsoft.com/office/drawing/2014/main" val="872512913"/>
                    </a:ext>
                  </a:extLst>
                </a:gridCol>
              </a:tblGrid>
              <a:tr h="280841">
                <a:tc>
                  <a:txBody>
                    <a:bodyPr/>
                    <a:lstStyle/>
                    <a:p>
                      <a:pPr algn="l" fontAlgn="b"/>
                      <a:endParaRPr lang="fi-FI"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fi-FI"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fi-FI"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89916479"/>
                  </a:ext>
                </a:extLst>
              </a:tr>
              <a:tr h="386957">
                <a:tc>
                  <a:txBody>
                    <a:bodyPr/>
                    <a:lstStyle/>
                    <a:p>
                      <a:pPr algn="l" fontAlgn="b"/>
                      <a:r>
                        <a:rPr lang="fi-FI" sz="1100" b="1" i="0" u="none" strike="noStrike" dirty="0">
                          <a:solidFill>
                            <a:srgbClr val="000000"/>
                          </a:solidFill>
                          <a:effectLst/>
                          <a:latin typeface="Calibri" panose="020F0502020204030204" pitchFamily="34" charset="0"/>
                        </a:rPr>
                        <a:t>Päällysteiden korjausluokka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i-FI" sz="1100" b="1" i="0" u="none" strike="noStrike" dirty="0">
                          <a:solidFill>
                            <a:srgbClr val="000000"/>
                          </a:solidFill>
                          <a:effectLst/>
                          <a:latin typeface="Calibri" panose="020F0502020204030204" pitchFamily="34" charset="0"/>
                        </a:rPr>
                        <a:t>Tavoitetila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i-FI" sz="1100" b="1" i="0" u="none" strike="noStrike" dirty="0">
                          <a:solidFill>
                            <a:srgbClr val="000000"/>
                          </a:solidFill>
                          <a:effectLst/>
                          <a:latin typeface="Calibri" panose="020F0502020204030204" pitchFamily="34" charset="0"/>
                        </a:rPr>
                        <a:t>Nykytilanne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916759"/>
                  </a:ext>
                </a:extLst>
              </a:tr>
              <a:tr h="386957">
                <a:tc>
                  <a:txBody>
                    <a:bodyPr/>
                    <a:lstStyle/>
                    <a:p>
                      <a:pPr algn="l" fontAlgn="b"/>
                      <a:r>
                        <a:rPr lang="fi-FI" sz="1100" b="1" i="0" u="none" strike="noStrike" dirty="0">
                          <a:solidFill>
                            <a:srgbClr val="000000"/>
                          </a:solidFill>
                          <a:effectLst/>
                          <a:latin typeface="Calibri" panose="020F0502020204030204" pitchFamily="34" charset="0"/>
                        </a:rPr>
                        <a:t>PK1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i-FI" sz="1100" b="1" i="0" u="none" strike="noStrike" dirty="0">
                          <a:solidFill>
                            <a:srgbClr val="000000"/>
                          </a:solidFill>
                          <a:effectLst/>
                          <a:latin typeface="Calibri" panose="020F0502020204030204" pitchFamily="34" charset="0"/>
                        </a:rPr>
                        <a:t>6 %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i-FI" sz="1100" b="0" i="0" u="none" strike="noStrike" dirty="0">
                          <a:solidFill>
                            <a:srgbClr val="000000"/>
                          </a:solidFill>
                          <a:effectLst/>
                          <a:latin typeface="Calibri" panose="020F0502020204030204" pitchFamily="34" charset="0"/>
                        </a:rPr>
                        <a:t>6,3 %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495924024"/>
                  </a:ext>
                </a:extLst>
              </a:tr>
              <a:tr h="386957">
                <a:tc>
                  <a:txBody>
                    <a:bodyPr/>
                    <a:lstStyle/>
                    <a:p>
                      <a:pPr algn="l" fontAlgn="b"/>
                      <a:r>
                        <a:rPr lang="fi-FI" sz="1100" b="1" i="0" u="none" strike="noStrike" dirty="0">
                          <a:solidFill>
                            <a:srgbClr val="000000"/>
                          </a:solidFill>
                          <a:effectLst/>
                          <a:latin typeface="Calibri" panose="020F0502020204030204" pitchFamily="34" charset="0"/>
                        </a:rPr>
                        <a:t>PK2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i-FI" sz="1100" b="1" i="0" u="none" strike="noStrike" dirty="0">
                          <a:solidFill>
                            <a:srgbClr val="000000"/>
                          </a:solidFill>
                          <a:effectLst/>
                          <a:latin typeface="Calibri" panose="020F0502020204030204" pitchFamily="34" charset="0"/>
                        </a:rPr>
                        <a:t>6 %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i-FI" sz="1100" b="0" i="0" u="none" strike="noStrike" dirty="0">
                          <a:solidFill>
                            <a:srgbClr val="000000"/>
                          </a:solidFill>
                          <a:effectLst/>
                          <a:latin typeface="Calibri" panose="020F0502020204030204" pitchFamily="34" charset="0"/>
                        </a:rPr>
                        <a:t>9,1 %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216767491"/>
                  </a:ext>
                </a:extLst>
              </a:tr>
              <a:tr h="386957">
                <a:tc>
                  <a:txBody>
                    <a:bodyPr/>
                    <a:lstStyle/>
                    <a:p>
                      <a:pPr algn="l" fontAlgn="b"/>
                      <a:r>
                        <a:rPr lang="fi-FI" sz="1100" b="1" i="0" u="none" strike="noStrike" dirty="0">
                          <a:solidFill>
                            <a:srgbClr val="000000"/>
                          </a:solidFill>
                          <a:effectLst/>
                          <a:latin typeface="Calibri" panose="020F0502020204030204" pitchFamily="34" charset="0"/>
                        </a:rPr>
                        <a:t>PK3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i-FI" sz="1100" b="1" i="0" u="none" strike="noStrike" dirty="0">
                          <a:solidFill>
                            <a:srgbClr val="000000"/>
                          </a:solidFill>
                          <a:effectLst/>
                          <a:latin typeface="Calibri" panose="020F0502020204030204" pitchFamily="34" charset="0"/>
                        </a:rPr>
                        <a:t>8 %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i-FI" sz="1100" b="0" i="0" u="none" strike="noStrike" dirty="0">
                          <a:solidFill>
                            <a:srgbClr val="000000"/>
                          </a:solidFill>
                          <a:effectLst/>
                          <a:latin typeface="Calibri" panose="020F0502020204030204" pitchFamily="34" charset="0"/>
                        </a:rPr>
                        <a:t>18,2 %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85353719"/>
                  </a:ext>
                </a:extLst>
              </a:tr>
              <a:tr h="386957">
                <a:tc>
                  <a:txBody>
                    <a:bodyPr/>
                    <a:lstStyle/>
                    <a:p>
                      <a:pPr algn="l" fontAlgn="b"/>
                      <a:endParaRPr lang="fi-FI"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fi-FI" sz="1100" b="0" i="0" u="none" strike="noStrike" dirty="0">
                          <a:solidFill>
                            <a:srgbClr val="000000"/>
                          </a:solidFill>
                          <a:effectLst/>
                          <a:latin typeface="Calibri" panose="020F0502020204030204" pitchFamily="34" charset="0"/>
                        </a:rPr>
                        <a:t>YHT:</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fi-FI" sz="1100" b="0" i="0" u="none" strike="noStrike" dirty="0">
                          <a:solidFill>
                            <a:srgbClr val="000000"/>
                          </a:solidFill>
                          <a:effectLst/>
                          <a:latin typeface="Calibri" panose="020F0502020204030204" pitchFamily="34" charset="0"/>
                        </a:rPr>
                        <a:t>12,8 %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89621977"/>
                  </a:ext>
                </a:extLst>
              </a:tr>
            </a:tbl>
          </a:graphicData>
        </a:graphic>
      </p:graphicFrame>
      <p:pic>
        <p:nvPicPr>
          <p:cNvPr id="6" name="Kuva 5">
            <a:extLst>
              <a:ext uri="{FF2B5EF4-FFF2-40B4-BE49-F238E27FC236}">
                <a16:creationId xmlns:a16="http://schemas.microsoft.com/office/drawing/2014/main" id="{C2F8CD11-78D7-C729-B849-C4C945A25464}"/>
              </a:ext>
            </a:extLst>
          </p:cNvPr>
          <p:cNvPicPr>
            <a:picLocks noChangeAspect="1"/>
          </p:cNvPicPr>
          <p:nvPr/>
        </p:nvPicPr>
        <p:blipFill>
          <a:blip r:embed="rId2"/>
          <a:stretch>
            <a:fillRect/>
          </a:stretch>
        </p:blipFill>
        <p:spPr>
          <a:xfrm>
            <a:off x="6484690" y="4150721"/>
            <a:ext cx="5627266" cy="1117831"/>
          </a:xfrm>
          <a:prstGeom prst="rect">
            <a:avLst/>
          </a:prstGeom>
          <a:solidFill>
            <a:schemeClr val="bg1"/>
          </a:solidFill>
          <a:ln>
            <a:solidFill>
              <a:schemeClr val="accent4">
                <a:lumMod val="40000"/>
                <a:lumOff val="60000"/>
              </a:schemeClr>
            </a:solidFill>
          </a:ln>
          <a:effectLst>
            <a:innerShdw blurRad="63500" dist="50800" dir="13500000">
              <a:prstClr val="black">
                <a:alpha val="50000"/>
              </a:prstClr>
            </a:innerShdw>
          </a:effectLst>
        </p:spPr>
      </p:pic>
    </p:spTree>
    <p:extLst>
      <p:ext uri="{BB962C8B-B14F-4D97-AF65-F5344CB8AC3E}">
        <p14:creationId xmlns:p14="http://schemas.microsoft.com/office/powerpoint/2010/main" val="39861266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Kuva 8">
            <a:extLst>
              <a:ext uri="{FF2B5EF4-FFF2-40B4-BE49-F238E27FC236}">
                <a16:creationId xmlns:a16="http://schemas.microsoft.com/office/drawing/2014/main" id="{4238A4BA-3A99-4F2A-B1B8-ED07939ADA1E}"/>
              </a:ext>
            </a:extLst>
          </p:cNvPr>
          <p:cNvPicPr>
            <a:picLocks noChangeAspect="1"/>
          </p:cNvPicPr>
          <p:nvPr/>
        </p:nvPicPr>
        <p:blipFill>
          <a:blip r:embed="rId2"/>
          <a:stretch>
            <a:fillRect/>
          </a:stretch>
        </p:blipFill>
        <p:spPr>
          <a:xfrm>
            <a:off x="5882636" y="4224634"/>
            <a:ext cx="3592549" cy="2450268"/>
          </a:xfrm>
          <a:prstGeom prst="rect">
            <a:avLst/>
          </a:prstGeom>
        </p:spPr>
      </p:pic>
      <p:pic>
        <p:nvPicPr>
          <p:cNvPr id="7" name="Kuva 6">
            <a:extLst>
              <a:ext uri="{FF2B5EF4-FFF2-40B4-BE49-F238E27FC236}">
                <a16:creationId xmlns:a16="http://schemas.microsoft.com/office/drawing/2014/main" id="{14D267EA-51B7-4C26-A13D-52816AE128B8}"/>
              </a:ext>
            </a:extLst>
          </p:cNvPr>
          <p:cNvPicPr>
            <a:picLocks noChangeAspect="1"/>
          </p:cNvPicPr>
          <p:nvPr/>
        </p:nvPicPr>
        <p:blipFill>
          <a:blip r:embed="rId3"/>
          <a:stretch>
            <a:fillRect/>
          </a:stretch>
        </p:blipFill>
        <p:spPr>
          <a:xfrm>
            <a:off x="5804237" y="1408232"/>
            <a:ext cx="3161648" cy="1861167"/>
          </a:xfrm>
          <a:prstGeom prst="rect">
            <a:avLst/>
          </a:prstGeom>
        </p:spPr>
      </p:pic>
      <p:sp>
        <p:nvSpPr>
          <p:cNvPr id="2" name="Otsikko 1">
            <a:extLst>
              <a:ext uri="{FF2B5EF4-FFF2-40B4-BE49-F238E27FC236}">
                <a16:creationId xmlns:a16="http://schemas.microsoft.com/office/drawing/2014/main" id="{08F71131-0176-42D0-A66F-64D38D50321C}"/>
              </a:ext>
            </a:extLst>
          </p:cNvPr>
          <p:cNvSpPr>
            <a:spLocks noGrp="1"/>
          </p:cNvSpPr>
          <p:nvPr>
            <p:ph type="title"/>
          </p:nvPr>
        </p:nvSpPr>
        <p:spPr>
          <a:xfrm>
            <a:off x="569345" y="131115"/>
            <a:ext cx="9399612" cy="1325563"/>
          </a:xfrm>
        </p:spPr>
        <p:txBody>
          <a:bodyPr/>
          <a:lstStyle/>
          <a:p>
            <a:r>
              <a:rPr lang="fi-FI" dirty="0"/>
              <a:t>Toimintalinjojen painopisteitä</a:t>
            </a:r>
          </a:p>
        </p:txBody>
      </p:sp>
      <p:sp>
        <p:nvSpPr>
          <p:cNvPr id="3" name="Tekstin paikkamerkki 2">
            <a:extLst>
              <a:ext uri="{FF2B5EF4-FFF2-40B4-BE49-F238E27FC236}">
                <a16:creationId xmlns:a16="http://schemas.microsoft.com/office/drawing/2014/main" id="{E87CC11C-37B3-4AD3-A4B4-3D631921FD40}"/>
              </a:ext>
            </a:extLst>
          </p:cNvPr>
          <p:cNvSpPr>
            <a:spLocks noGrp="1"/>
          </p:cNvSpPr>
          <p:nvPr>
            <p:ph type="body" sz="quarter" idx="13"/>
          </p:nvPr>
        </p:nvSpPr>
        <p:spPr>
          <a:xfrm>
            <a:off x="415832" y="1408232"/>
            <a:ext cx="5388405" cy="4871310"/>
          </a:xfrm>
        </p:spPr>
        <p:txBody>
          <a:bodyPr>
            <a:normAutofit/>
          </a:bodyPr>
          <a:lstStyle/>
          <a:p>
            <a:pPr>
              <a:lnSpc>
                <a:spcPct val="120000"/>
              </a:lnSpc>
              <a:spcBef>
                <a:spcPts val="0"/>
              </a:spcBef>
            </a:pPr>
            <a:r>
              <a:rPr lang="fi-FI" sz="1900" b="1" dirty="0"/>
              <a:t>Päällysteiden paikkausten kehittäminen</a:t>
            </a:r>
          </a:p>
          <a:p>
            <a:pPr lvl="1">
              <a:lnSpc>
                <a:spcPct val="120000"/>
              </a:lnSpc>
              <a:spcBef>
                <a:spcPts val="0"/>
              </a:spcBef>
              <a:spcAft>
                <a:spcPts val="600"/>
              </a:spcAft>
            </a:pPr>
            <a:r>
              <a:rPr lang="fi-FI" sz="1900" dirty="0"/>
              <a:t>Paikkaukset ovat suunniteltuja ja toteutetaan koneellisesti</a:t>
            </a:r>
          </a:p>
          <a:p>
            <a:pPr>
              <a:lnSpc>
                <a:spcPct val="120000"/>
              </a:lnSpc>
              <a:spcBef>
                <a:spcPts val="0"/>
              </a:spcBef>
              <a:spcAft>
                <a:spcPts val="600"/>
              </a:spcAft>
            </a:pPr>
            <a:r>
              <a:rPr lang="fi-FI" sz="1900" dirty="0"/>
              <a:t>Tien </a:t>
            </a:r>
            <a:r>
              <a:rPr lang="fi-FI" sz="1900" b="1" dirty="0"/>
              <a:t>tasaisuustunnuslukujen kehittäminen ja käyttöönotto </a:t>
            </a:r>
            <a:r>
              <a:rPr lang="fi-FI" sz="1900" dirty="0"/>
              <a:t>korjausten kohdentamisessa</a:t>
            </a:r>
          </a:p>
          <a:p>
            <a:pPr>
              <a:lnSpc>
                <a:spcPct val="120000"/>
              </a:lnSpc>
              <a:spcBef>
                <a:spcPts val="0"/>
              </a:spcBef>
              <a:spcAft>
                <a:spcPts val="600"/>
              </a:spcAft>
            </a:pPr>
            <a:r>
              <a:rPr lang="fi-FI" sz="1900" dirty="0"/>
              <a:t>Päällysteiden korjausvastuuseen kuuluu myös päällystettyjen teiden </a:t>
            </a:r>
            <a:r>
              <a:rPr lang="fi-FI" sz="1900" b="1" dirty="0"/>
              <a:t>kuivatuksen</a:t>
            </a:r>
            <a:r>
              <a:rPr lang="fi-FI" sz="1900" dirty="0"/>
              <a:t> korjaus. </a:t>
            </a:r>
          </a:p>
          <a:p>
            <a:pPr>
              <a:lnSpc>
                <a:spcPct val="120000"/>
              </a:lnSpc>
              <a:spcBef>
                <a:spcPts val="0"/>
              </a:spcBef>
            </a:pPr>
            <a:r>
              <a:rPr lang="fi-FI" sz="1900" b="1" dirty="0"/>
              <a:t>Kävelyn ja pyöräilyn edistäminen </a:t>
            </a:r>
            <a:r>
              <a:rPr lang="fi-FI" sz="1900" dirty="0"/>
              <a:t>on yksi keskeinen väylienpidon ohjauksen painopistealue.</a:t>
            </a:r>
          </a:p>
          <a:p>
            <a:endParaRPr lang="fi-FI" dirty="0"/>
          </a:p>
        </p:txBody>
      </p:sp>
      <p:sp>
        <p:nvSpPr>
          <p:cNvPr id="4" name="Dian numeron paikkamerkki 3">
            <a:extLst>
              <a:ext uri="{FF2B5EF4-FFF2-40B4-BE49-F238E27FC236}">
                <a16:creationId xmlns:a16="http://schemas.microsoft.com/office/drawing/2014/main" id="{595F9CCB-7FE9-4160-9428-FEEE09AAB001}"/>
              </a:ext>
            </a:extLst>
          </p:cNvPr>
          <p:cNvSpPr>
            <a:spLocks noGrp="1"/>
          </p:cNvSpPr>
          <p:nvPr>
            <p:ph type="sldNum" sz="quarter" idx="4"/>
          </p:nvPr>
        </p:nvSpPr>
        <p:spPr/>
        <p:txBody>
          <a:bodyPr/>
          <a:lstStyle/>
          <a:p>
            <a:fld id="{6BD4A0EF-951A-4343-A672-F31B58E6828E}" type="slidenum">
              <a:rPr lang="en-US" smtClean="0"/>
              <a:t>8</a:t>
            </a:fld>
            <a:endParaRPr lang="en-US" dirty="0"/>
          </a:p>
        </p:txBody>
      </p:sp>
      <p:pic>
        <p:nvPicPr>
          <p:cNvPr id="5" name="Kuva 4">
            <a:extLst>
              <a:ext uri="{FF2B5EF4-FFF2-40B4-BE49-F238E27FC236}">
                <a16:creationId xmlns:a16="http://schemas.microsoft.com/office/drawing/2014/main" id="{9BF919E6-E336-4EB5-A83C-35C01A36A362}"/>
              </a:ext>
            </a:extLst>
          </p:cNvPr>
          <p:cNvPicPr>
            <a:picLocks noChangeAspect="1"/>
          </p:cNvPicPr>
          <p:nvPr/>
        </p:nvPicPr>
        <p:blipFill>
          <a:blip r:embed="rId4"/>
          <a:stretch>
            <a:fillRect/>
          </a:stretch>
        </p:blipFill>
        <p:spPr>
          <a:xfrm>
            <a:off x="8426415" y="2730298"/>
            <a:ext cx="3715942" cy="2040195"/>
          </a:xfrm>
          <a:prstGeom prst="rect">
            <a:avLst/>
          </a:prstGeom>
        </p:spPr>
      </p:pic>
      <p:pic>
        <p:nvPicPr>
          <p:cNvPr id="6" name="Kuva 5">
            <a:extLst>
              <a:ext uri="{FF2B5EF4-FFF2-40B4-BE49-F238E27FC236}">
                <a16:creationId xmlns:a16="http://schemas.microsoft.com/office/drawing/2014/main" id="{609C18AF-2F73-47A5-B670-FFD7CF3741AA}"/>
              </a:ext>
            </a:extLst>
          </p:cNvPr>
          <p:cNvPicPr>
            <a:picLocks noChangeAspect="1"/>
          </p:cNvPicPr>
          <p:nvPr/>
        </p:nvPicPr>
        <p:blipFill>
          <a:blip r:embed="rId5"/>
          <a:stretch>
            <a:fillRect/>
          </a:stretch>
        </p:blipFill>
        <p:spPr>
          <a:xfrm>
            <a:off x="8756440" y="911197"/>
            <a:ext cx="1661824" cy="1399794"/>
          </a:xfrm>
          <a:prstGeom prst="rect">
            <a:avLst/>
          </a:prstGeom>
        </p:spPr>
      </p:pic>
      <p:sp>
        <p:nvSpPr>
          <p:cNvPr id="10" name="Tekstiruutu 9">
            <a:extLst>
              <a:ext uri="{FF2B5EF4-FFF2-40B4-BE49-F238E27FC236}">
                <a16:creationId xmlns:a16="http://schemas.microsoft.com/office/drawing/2014/main" id="{47748038-3757-4E72-A7B9-5A6ED6E2930F}"/>
              </a:ext>
            </a:extLst>
          </p:cNvPr>
          <p:cNvSpPr txBox="1"/>
          <p:nvPr/>
        </p:nvSpPr>
        <p:spPr>
          <a:xfrm>
            <a:off x="7678866" y="6459458"/>
            <a:ext cx="1806905" cy="215444"/>
          </a:xfrm>
          <a:prstGeom prst="rect">
            <a:avLst/>
          </a:prstGeom>
          <a:noFill/>
        </p:spPr>
        <p:txBody>
          <a:bodyPr wrap="none" rtlCol="0">
            <a:spAutoFit/>
          </a:bodyPr>
          <a:lstStyle/>
          <a:p>
            <a:r>
              <a:rPr lang="fi-FI" sz="800" dirty="0"/>
              <a:t>VO 27/2019, Päällysteiden paikkaus</a:t>
            </a:r>
          </a:p>
        </p:txBody>
      </p:sp>
      <p:pic>
        <p:nvPicPr>
          <p:cNvPr id="11" name="Kuva 10">
            <a:extLst>
              <a:ext uri="{FF2B5EF4-FFF2-40B4-BE49-F238E27FC236}">
                <a16:creationId xmlns:a16="http://schemas.microsoft.com/office/drawing/2014/main" id="{F067F260-B052-4334-3D1C-73F3CCD7FBFC}"/>
              </a:ext>
            </a:extLst>
          </p:cNvPr>
          <p:cNvPicPr>
            <a:picLocks noChangeAspect="1"/>
          </p:cNvPicPr>
          <p:nvPr/>
        </p:nvPicPr>
        <p:blipFill>
          <a:blip r:embed="rId6"/>
          <a:stretch>
            <a:fillRect/>
          </a:stretch>
        </p:blipFill>
        <p:spPr>
          <a:xfrm rot="20763644">
            <a:off x="9653917" y="4836750"/>
            <a:ext cx="902455" cy="1264139"/>
          </a:xfrm>
          <a:prstGeom prst="rect">
            <a:avLst/>
          </a:prstGeom>
        </p:spPr>
      </p:pic>
      <p:pic>
        <p:nvPicPr>
          <p:cNvPr id="13" name="Kuva 12">
            <a:extLst>
              <a:ext uri="{FF2B5EF4-FFF2-40B4-BE49-F238E27FC236}">
                <a16:creationId xmlns:a16="http://schemas.microsoft.com/office/drawing/2014/main" id="{7BF9CB9B-AFFD-FCD6-B5AD-8A3904D751E5}"/>
              </a:ext>
            </a:extLst>
          </p:cNvPr>
          <p:cNvPicPr>
            <a:picLocks noChangeAspect="1"/>
          </p:cNvPicPr>
          <p:nvPr/>
        </p:nvPicPr>
        <p:blipFill>
          <a:blip r:embed="rId7"/>
          <a:stretch>
            <a:fillRect/>
          </a:stretch>
        </p:blipFill>
        <p:spPr>
          <a:xfrm rot="1320067">
            <a:off x="10810793" y="4833589"/>
            <a:ext cx="850837" cy="1243284"/>
          </a:xfrm>
          <a:prstGeom prst="rect">
            <a:avLst/>
          </a:prstGeom>
        </p:spPr>
      </p:pic>
      <p:pic>
        <p:nvPicPr>
          <p:cNvPr id="15" name="Kuva 14">
            <a:extLst>
              <a:ext uri="{FF2B5EF4-FFF2-40B4-BE49-F238E27FC236}">
                <a16:creationId xmlns:a16="http://schemas.microsoft.com/office/drawing/2014/main" id="{81CB12BB-4372-9CE8-F4F9-FDC2E1465EFA}"/>
              </a:ext>
            </a:extLst>
          </p:cNvPr>
          <p:cNvPicPr>
            <a:picLocks noChangeAspect="1"/>
          </p:cNvPicPr>
          <p:nvPr/>
        </p:nvPicPr>
        <p:blipFill>
          <a:blip r:embed="rId8"/>
          <a:stretch>
            <a:fillRect/>
          </a:stretch>
        </p:blipFill>
        <p:spPr>
          <a:xfrm>
            <a:off x="9878357" y="5723613"/>
            <a:ext cx="1784754" cy="975684"/>
          </a:xfrm>
          <a:prstGeom prst="rect">
            <a:avLst/>
          </a:prstGeom>
        </p:spPr>
      </p:pic>
    </p:spTree>
    <p:extLst>
      <p:ext uri="{BB962C8B-B14F-4D97-AF65-F5344CB8AC3E}">
        <p14:creationId xmlns:p14="http://schemas.microsoft.com/office/powerpoint/2010/main" val="13120917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n paikkamerkki 5">
            <a:extLst>
              <a:ext uri="{FF2B5EF4-FFF2-40B4-BE49-F238E27FC236}">
                <a16:creationId xmlns:a16="http://schemas.microsoft.com/office/drawing/2014/main" id="{8141EC7C-D9B3-2756-2353-64E78EDB0B57}"/>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022" r="1022"/>
          <a:stretch>
            <a:fillRect/>
          </a:stretch>
        </p:blipFill>
        <p:spPr/>
      </p:pic>
      <p:sp>
        <p:nvSpPr>
          <p:cNvPr id="3" name="Tekstin paikkamerkki 2">
            <a:extLst>
              <a:ext uri="{FF2B5EF4-FFF2-40B4-BE49-F238E27FC236}">
                <a16:creationId xmlns:a16="http://schemas.microsoft.com/office/drawing/2014/main" id="{980C7C5F-2637-BE3D-4E32-3629FC626A08}"/>
              </a:ext>
            </a:extLst>
          </p:cNvPr>
          <p:cNvSpPr>
            <a:spLocks noGrp="1"/>
          </p:cNvSpPr>
          <p:nvPr>
            <p:ph type="body" idx="1"/>
          </p:nvPr>
        </p:nvSpPr>
        <p:spPr/>
        <p:txBody>
          <a:bodyPr/>
          <a:lstStyle/>
          <a:p>
            <a:r>
              <a:rPr lang="fi-FI" dirty="0"/>
              <a:t>Hankintamallit ja kilpailutukset 2023</a:t>
            </a:r>
          </a:p>
        </p:txBody>
      </p:sp>
      <p:sp>
        <p:nvSpPr>
          <p:cNvPr id="4" name="Tekstin paikkamerkki 3">
            <a:extLst>
              <a:ext uri="{FF2B5EF4-FFF2-40B4-BE49-F238E27FC236}">
                <a16:creationId xmlns:a16="http://schemas.microsoft.com/office/drawing/2014/main" id="{1E3C83E6-9491-8614-CC12-C8D5E20F5513}"/>
              </a:ext>
            </a:extLst>
          </p:cNvPr>
          <p:cNvSpPr>
            <a:spLocks noGrp="1"/>
          </p:cNvSpPr>
          <p:nvPr>
            <p:ph type="body" idx="10"/>
          </p:nvPr>
        </p:nvSpPr>
        <p:spPr/>
        <p:txBody>
          <a:bodyPr>
            <a:normAutofit fontScale="92500"/>
          </a:bodyPr>
          <a:lstStyle/>
          <a:p>
            <a:r>
              <a:rPr lang="fi-FI" sz="3200" dirty="0"/>
              <a:t>Maanteiden päällystys- ja paikkausurakoiden hankinnat</a:t>
            </a:r>
            <a:endParaRPr lang="fi-FI" dirty="0"/>
          </a:p>
        </p:txBody>
      </p:sp>
      <p:pic>
        <p:nvPicPr>
          <p:cNvPr id="8" name="Kuva 7">
            <a:extLst>
              <a:ext uri="{FF2B5EF4-FFF2-40B4-BE49-F238E27FC236}">
                <a16:creationId xmlns:a16="http://schemas.microsoft.com/office/drawing/2014/main" id="{CA084E52-2602-071C-4696-44BC57716CC9}"/>
              </a:ext>
            </a:extLst>
          </p:cNvPr>
          <p:cNvPicPr>
            <a:picLocks noChangeAspect="1"/>
          </p:cNvPicPr>
          <p:nvPr/>
        </p:nvPicPr>
        <p:blipFill>
          <a:blip r:embed="rId3"/>
          <a:stretch>
            <a:fillRect/>
          </a:stretch>
        </p:blipFill>
        <p:spPr>
          <a:xfrm rot="1010840">
            <a:off x="8417831" y="434620"/>
            <a:ext cx="2922242" cy="2719250"/>
          </a:xfrm>
          <a:prstGeom prst="rect">
            <a:avLst/>
          </a:prstGeom>
        </p:spPr>
      </p:pic>
    </p:spTree>
    <p:extLst>
      <p:ext uri="{BB962C8B-B14F-4D97-AF65-F5344CB8AC3E}">
        <p14:creationId xmlns:p14="http://schemas.microsoft.com/office/powerpoint/2010/main" val="470556985"/>
      </p:ext>
    </p:extLst>
  </p:cSld>
  <p:clrMapOvr>
    <a:masterClrMapping/>
  </p:clrMapOvr>
</p:sld>
</file>

<file path=ppt/theme/theme1.xml><?xml version="1.0" encoding="utf-8"?>
<a:theme xmlns:a="http://schemas.openxmlformats.org/drawingml/2006/main" name="vayla_uusi2023">
  <a:themeElements>
    <a:clrScheme name="Vayla_PP">
      <a:dk1>
        <a:srgbClr val="000000"/>
      </a:dk1>
      <a:lt1>
        <a:srgbClr val="FFFFFF"/>
      </a:lt1>
      <a:dk2>
        <a:srgbClr val="0065AF"/>
      </a:dk2>
      <a:lt2>
        <a:srgbClr val="8DCB6D"/>
      </a:lt2>
      <a:accent1>
        <a:srgbClr val="009BFF"/>
      </a:accent1>
      <a:accent2>
        <a:srgbClr val="00AFCB"/>
      </a:accent2>
      <a:accent3>
        <a:srgbClr val="FF5100"/>
      </a:accent3>
      <a:accent4>
        <a:srgbClr val="228848"/>
      </a:accent4>
      <a:accent5>
        <a:srgbClr val="E50083"/>
      </a:accent5>
      <a:accent6>
        <a:srgbClr val="FFC300"/>
      </a:accent6>
      <a:hlink>
        <a:srgbClr val="00AFCB"/>
      </a:hlink>
      <a:folHlink>
        <a:srgbClr val="49C2EF"/>
      </a:folHlink>
    </a:clrScheme>
    <a:fontScheme name="Mukautettu 1">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yla_ilmeella_fi_uusi.potx" id="{6C74D751-B986-4A33-B5A6-081296BA73BF}" vid="{407FEAC4-691F-4246-A9FD-22A5F0DA5B18}"/>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livi_kameleon xmlns="" xmlns:xsi="http://www.w3.org/2001/XMLSchema-instance">
  <tyyppi>Esitys</tyyppi>
  <title/>
  <author>Ossi Saarinen</author>
  <paivays>14.3.2023</paivays>
</livi_kameleon>
</file>

<file path=customXml/item2.xml><?xml version="1.0" encoding="utf-8"?>
<xml_kameleon>
  <dlevelofprotection/>
  <dconfidentiality/>
  <dsecrecy/>
  <ddecree/>
  <subtitle/>
</xml_kameleon>
</file>

<file path=customXml/itemProps1.xml><?xml version="1.0" encoding="utf-8"?>
<ds:datastoreItem xmlns:ds="http://schemas.openxmlformats.org/officeDocument/2006/customXml" ds:itemID="{1E6509B9-F955-41D2-9891-3C3C8F9E4623}">
  <ds:schemaRefs>
    <ds:schemaRef ds:uri=""/>
  </ds:schemaRefs>
</ds:datastoreItem>
</file>

<file path=customXml/itemProps2.xml><?xml version="1.0" encoding="utf-8"?>
<ds:datastoreItem xmlns:ds="http://schemas.openxmlformats.org/officeDocument/2006/customXml" ds:itemID="{AA6448DB-F364-4E45-B75C-39327959F500}">
  <ds:schemaRefs/>
</ds:datastoreItem>
</file>

<file path=docProps/app.xml><?xml version="1.0" encoding="utf-8"?>
<Properties xmlns="http://schemas.openxmlformats.org/officeDocument/2006/extended-properties" xmlns:vt="http://schemas.openxmlformats.org/officeDocument/2006/docPropsVTypes">
  <Template>vayla_ilmeella_fi_uusi</Template>
  <TotalTime>1182</TotalTime>
  <Words>1275</Words>
  <Application>Microsoft Office PowerPoint</Application>
  <PresentationFormat>Laajakuva</PresentationFormat>
  <Paragraphs>152</Paragraphs>
  <Slides>23</Slides>
  <Notes>2</Notes>
  <HiddenSlides>0</HiddenSlides>
  <MMClips>0</MMClips>
  <ScaleCrop>false</ScaleCrop>
  <HeadingPairs>
    <vt:vector size="8" baseType="variant">
      <vt:variant>
        <vt:lpstr>Käytetyt fontit</vt:lpstr>
      </vt:variant>
      <vt:variant>
        <vt:i4>5</vt:i4>
      </vt:variant>
      <vt:variant>
        <vt:lpstr>Teema</vt:lpstr>
      </vt:variant>
      <vt:variant>
        <vt:i4>1</vt:i4>
      </vt:variant>
      <vt:variant>
        <vt:lpstr>Upotetut OLE-palvelimet</vt:lpstr>
      </vt:variant>
      <vt:variant>
        <vt:i4>1</vt:i4>
      </vt:variant>
      <vt:variant>
        <vt:lpstr>Dian otsikot</vt:lpstr>
      </vt:variant>
      <vt:variant>
        <vt:i4>23</vt:i4>
      </vt:variant>
    </vt:vector>
  </HeadingPairs>
  <TitlesOfParts>
    <vt:vector size="30" baseType="lpstr">
      <vt:lpstr>Arial</vt:lpstr>
      <vt:lpstr>Calibri</vt:lpstr>
      <vt:lpstr>Felbridge Pro</vt:lpstr>
      <vt:lpstr>Segoe UI</vt:lpstr>
      <vt:lpstr>Tahoma</vt:lpstr>
      <vt:lpstr>vayla_uusi2023</vt:lpstr>
      <vt:lpstr>Microsoft Excel -laskentataulukko</vt:lpstr>
      <vt:lpstr>Ajankohtaista maanteiden päällystehankinnoista –  Yleiskatsaus maanteiden hankintoihin, toimintalinjat ja rahoitus</vt:lpstr>
      <vt:lpstr>PowerPoint-esitys</vt:lpstr>
      <vt:lpstr>Maanteiden ja kävely- ja pyöräilyväylien päällystysmäärät 2005-2023</vt:lpstr>
      <vt:lpstr>Huonokuntoisten päällysteiden määrän ennuste 2022-2032</vt:lpstr>
      <vt:lpstr>PowerPoint-esitys</vt:lpstr>
      <vt:lpstr>Päällystettyjen teiden korjauksen toimintalinjat</vt:lpstr>
      <vt:lpstr>Toimintalinjojen painopisteet</vt:lpstr>
      <vt:lpstr>Toimintalinjojen painopisteitä</vt:lpstr>
      <vt:lpstr>PowerPoint-esitys</vt:lpstr>
      <vt:lpstr>Maanteiden päällystys- ja paikkausurakoiden hankinta</vt:lpstr>
      <vt:lpstr>Maanteiden päällystystöissä käytössä kaksi DHJ:ta</vt:lpstr>
      <vt:lpstr>Päällystys- ja paikkausurakoiden kilpailutukset 2023</vt:lpstr>
      <vt:lpstr>PowerPoint-esitys</vt:lpstr>
      <vt:lpstr>Nostoja asiakirjoista työkaudelle 2023</vt:lpstr>
      <vt:lpstr>Nostoja asiakirjoista työkaudelle 2023</vt:lpstr>
      <vt:lpstr>Nostoja asiakirjoista työkaudelle 2023</vt:lpstr>
      <vt:lpstr>Nostoja asiakirjoista työkaudelle 2023</vt:lpstr>
      <vt:lpstr>Nostoja asiakirjoista työkaudelle 2023</vt:lpstr>
      <vt:lpstr>Mittaustiedon automaattinen kerääminen ELY-keskusten Tienpäällystysurakoissa</vt:lpstr>
      <vt:lpstr>PowerPoint-esitys</vt:lpstr>
      <vt:lpstr>Vähäpäästöisten päällystehankintojen kehittyminen</vt:lpstr>
      <vt:lpstr>PowerPoint-esitys</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Ajankohtaista maanteiden päällystehankinnoista –  Yleiskatsaus maanteiden hankintoihin, toimintalinjat ja rahoitus</dc:title>
  <dc:creator>Ossi Saarinen</dc:creator>
  <cp:keywords/>
  <cp:lastModifiedBy>Saarinen Ossi</cp:lastModifiedBy>
  <cp:revision>26</cp:revision>
  <dcterms:created xsi:type="dcterms:W3CDTF">2023-03-09T07:14:14Z</dcterms:created>
  <dcterms:modified xsi:type="dcterms:W3CDTF">2023-03-13T15:22:01Z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vKameleonVerID">
    <vt:lpwstr>473.707.02.001</vt:lpwstr>
  </property>
  <property fmtid="{D5CDD505-2E9C-101B-9397-08002B2CF9AE}" pid="3" name="dvSaved">
    <vt:lpwstr>1</vt:lpwstr>
  </property>
  <property fmtid="{D5CDD505-2E9C-101B-9397-08002B2CF9AE}" pid="4" name="dvLanguage">
    <vt:lpwstr>1035</vt:lpwstr>
  </property>
  <property fmtid="{D5CDD505-2E9C-101B-9397-08002B2CF9AE}" pid="5" name="dvTemplate">
    <vt:lpwstr>vayla_ilmeella_fi_uusi.potx</vt:lpwstr>
  </property>
  <property fmtid="{D5CDD505-2E9C-101B-9397-08002B2CF9AE}" pid="6" name="dvDefinition">
    <vt:lpwstr>707 (dd_default.xml)</vt:lpwstr>
  </property>
  <property fmtid="{D5CDD505-2E9C-101B-9397-08002B2CF9AE}" pid="7" name="dvDefinitionID">
    <vt:lpwstr>707</vt:lpwstr>
  </property>
  <property fmtid="{D5CDD505-2E9C-101B-9397-08002B2CF9AE}" pid="8" name="dvContentFile">
    <vt:lpwstr>dd_default.xml</vt:lpwstr>
  </property>
  <property fmtid="{D5CDD505-2E9C-101B-9397-08002B2CF9AE}" pid="9" name="dvGlobalVerID">
    <vt:lpwstr>473.85.02.257</vt:lpwstr>
  </property>
  <property fmtid="{D5CDD505-2E9C-101B-9397-08002B2CF9AE}" pid="10" name="dvDefinitionVersion">
    <vt:lpwstr>02.001 / 30.1.2023</vt:lpwstr>
  </property>
  <property fmtid="{D5CDD505-2E9C-101B-9397-08002B2CF9AE}" pid="11" name="filename">
    <vt:lpwstr>false</vt:lpwstr>
  </property>
  <property fmtid="{D5CDD505-2E9C-101B-9397-08002B2CF9AE}" pid="12" name="filenameandpath">
    <vt:lpwstr>false</vt:lpwstr>
  </property>
  <property fmtid="{D5CDD505-2E9C-101B-9397-08002B2CF9AE}" pid="13" name="dvPagenumberExist">
    <vt:lpwstr>1</vt:lpwstr>
  </property>
  <property fmtid="{D5CDD505-2E9C-101B-9397-08002B2CF9AE}" pid="14" name="dvAuthorExist">
    <vt:lpwstr>1</vt:lpwstr>
  </property>
  <property fmtid="{D5CDD505-2E9C-101B-9397-08002B2CF9AE}" pid="15" name="dvDateExist">
    <vt:lpwstr>-1</vt:lpwstr>
  </property>
  <property fmtid="{D5CDD505-2E9C-101B-9397-08002B2CF9AE}" pid="16" name="dvCategory">
    <vt:lpwstr>2</vt:lpwstr>
  </property>
  <property fmtid="{D5CDD505-2E9C-101B-9397-08002B2CF9AE}" pid="17" name="dvCategory_2">
    <vt:lpwstr>0</vt:lpwstr>
  </property>
  <property fmtid="{D5CDD505-2E9C-101B-9397-08002B2CF9AE}" pid="18" name="dvSavepath">
    <vt:lpwstr/>
  </property>
  <property fmtid="{D5CDD505-2E9C-101B-9397-08002B2CF9AE}" pid="19" name="dvUsed">
    <vt:lpwstr>1</vt:lpwstr>
  </property>
  <property fmtid="{D5CDD505-2E9C-101B-9397-08002B2CF9AE}" pid="20" name="dvCompany">
    <vt:lpwstr>VAYL</vt:lpwstr>
  </property>
  <property fmtid="{D5CDD505-2E9C-101B-9397-08002B2CF9AE}" pid="21" name="dvSite">
    <vt:lpwstr/>
  </property>
  <property fmtid="{D5CDD505-2E9C-101B-9397-08002B2CF9AE}" pid="22" name="dvNumbering">
    <vt:lpwstr>0</vt:lpwstr>
  </property>
  <property fmtid="{D5CDD505-2E9C-101B-9397-08002B2CF9AE}" pid="23" name="dvDUname">
    <vt:lpwstr>Ossi Saarinen</vt:lpwstr>
  </property>
  <property fmtid="{D5CDD505-2E9C-101B-9397-08002B2CF9AE}" pid="24" name="dvDUFname">
    <vt:lpwstr>Ossi</vt:lpwstr>
  </property>
  <property fmtid="{D5CDD505-2E9C-101B-9397-08002B2CF9AE}" pid="25" name="dvDULname">
    <vt:lpwstr>Saarinen</vt:lpwstr>
  </property>
  <property fmtid="{D5CDD505-2E9C-101B-9397-08002B2CF9AE}" pid="26" name="dvDUBusinessarea">
    <vt:lpwstr/>
  </property>
  <property fmtid="{D5CDD505-2E9C-101B-9397-08002B2CF9AE}" pid="27" name="dvDUdepartment">
    <vt:lpwstr/>
  </property>
  <property fmtid="{D5CDD505-2E9C-101B-9397-08002B2CF9AE}" pid="28" name="dvLogoExist">
    <vt:lpwstr>0</vt:lpwstr>
  </property>
  <property fmtid="{D5CDD505-2E9C-101B-9397-08002B2CF9AE}" pid="29" name="dvCurrentlogo">
    <vt:lpwstr>vayla_fi.jpg</vt:lpwstr>
  </property>
  <property fmtid="{D5CDD505-2E9C-101B-9397-08002B2CF9AE}" pid="30" name="dvEULogoExist">
    <vt:lpwstr>0</vt:lpwstr>
  </property>
  <property fmtid="{D5CDD505-2E9C-101B-9397-08002B2CF9AE}" pid="31" name="dvCurrentEUListLogo">
    <vt:lpwstr/>
  </property>
  <property fmtid="{D5CDD505-2E9C-101B-9397-08002B2CF9AE}" pid="32" name="dvCurrentEUlogo">
    <vt:lpwstr/>
  </property>
  <property fmtid="{D5CDD505-2E9C-101B-9397-08002B2CF9AE}" pid="33" name="dlevelofprotection">
    <vt:lpwstr/>
  </property>
  <property fmtid="{D5CDD505-2E9C-101B-9397-08002B2CF9AE}" pid="34" name="tyyppi">
    <vt:lpwstr>Esitys</vt:lpwstr>
  </property>
  <property fmtid="{D5CDD505-2E9C-101B-9397-08002B2CF9AE}" pid="35" name="dconfidentiality">
    <vt:lpwstr/>
  </property>
  <property fmtid="{D5CDD505-2E9C-101B-9397-08002B2CF9AE}" pid="36" name="dsecrecy">
    <vt:lpwstr/>
  </property>
  <property fmtid="{D5CDD505-2E9C-101B-9397-08002B2CF9AE}" pid="37" name="ddecree">
    <vt:lpwstr/>
  </property>
  <property fmtid="{D5CDD505-2E9C-101B-9397-08002B2CF9AE}" pid="38" name="author">
    <vt:lpwstr>Ossi Saarinen</vt:lpwstr>
  </property>
  <property fmtid="{D5CDD505-2E9C-101B-9397-08002B2CF9AE}" pid="39" name="paivays">
    <vt:filetime>2023-03-08T22:00:00Z</vt:filetime>
  </property>
  <property fmtid="{D5CDD505-2E9C-101B-9397-08002B2CF9AE}" pid="40" name="title">
    <vt:lpwstr/>
  </property>
  <property fmtid="{D5CDD505-2E9C-101B-9397-08002B2CF9AE}" pid="41" name="subtitle">
    <vt:lpwstr/>
  </property>
</Properties>
</file>