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4" r:id="rId4"/>
    <p:sldMasterId id="2147484810" r:id="rId5"/>
  </p:sldMasterIdLst>
  <p:notesMasterIdLst>
    <p:notesMasterId r:id="rId19"/>
  </p:notesMasterIdLst>
  <p:handoutMasterIdLst>
    <p:handoutMasterId r:id="rId20"/>
  </p:handoutMasterIdLst>
  <p:sldIdLst>
    <p:sldId id="261" r:id="rId6"/>
    <p:sldId id="284" r:id="rId7"/>
    <p:sldId id="295" r:id="rId8"/>
    <p:sldId id="292" r:id="rId9"/>
    <p:sldId id="299" r:id="rId10"/>
    <p:sldId id="301" r:id="rId11"/>
    <p:sldId id="297" r:id="rId12"/>
    <p:sldId id="302" r:id="rId13"/>
    <p:sldId id="300" r:id="rId14"/>
    <p:sldId id="296" r:id="rId15"/>
    <p:sldId id="298" r:id="rId16"/>
    <p:sldId id="304" r:id="rId17"/>
    <p:sldId id="271" r:id="rId18"/>
  </p:sldIdLst>
  <p:sldSz cx="12192000" cy="6858000"/>
  <p:notesSz cx="6669088" cy="99282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6" userDrawn="1">
          <p15:clr>
            <a:srgbClr val="A4A3A4"/>
          </p15:clr>
        </p15:guide>
        <p15:guide id="2" pos="1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20"/>
    <a:srgbClr val="FF3720"/>
    <a:srgbClr val="FF6608"/>
    <a:srgbClr val="EB571D"/>
    <a:srgbClr val="FF3C00"/>
    <a:srgbClr val="FF3C20"/>
    <a:srgbClr val="FF3E20"/>
    <a:srgbClr val="EB6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3F3EB-F4ED-4D33-A7CF-D93DF0D23CE5}" v="37" dt="2023-03-13T06:53:58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Mörkt format 1 - Dekorfär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Format med tema 2 - dekorfär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5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4246"/>
        <p:guide pos="1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2812"/>
    </p:cViewPr>
  </p:sorterViewPr>
  <p:notesViewPr>
    <p:cSldViewPr snapToGrid="0">
      <p:cViewPr varScale="1">
        <p:scale>
          <a:sx n="77" d="100"/>
          <a:sy n="77" d="100"/>
        </p:scale>
        <p:origin x="41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isänen Henri, Vantaa" userId="1c4f0d6b-90d9-4ef7-a2d9-510688cf322d" providerId="ADAL" clId="{7953F3EB-F4ED-4D33-A7CF-D93DF0D23CE5}"/>
    <pc:docChg chg="custSel modSld">
      <pc:chgData name="Väisänen Henri, Vantaa" userId="1c4f0d6b-90d9-4ef7-a2d9-510688cf322d" providerId="ADAL" clId="{7953F3EB-F4ED-4D33-A7CF-D93DF0D23CE5}" dt="2023-03-13T06:53:58.566" v="37" actId="20577"/>
      <pc:docMkLst>
        <pc:docMk/>
      </pc:docMkLst>
      <pc:sldChg chg="modSp mod modAnim">
        <pc:chgData name="Väisänen Henri, Vantaa" userId="1c4f0d6b-90d9-4ef7-a2d9-510688cf322d" providerId="ADAL" clId="{7953F3EB-F4ED-4D33-A7CF-D93DF0D23CE5}" dt="2023-03-13T06:53:58.566" v="37" actId="20577"/>
        <pc:sldMkLst>
          <pc:docMk/>
          <pc:sldMk cId="1708673187" sldId="304"/>
        </pc:sldMkLst>
        <pc:spChg chg="mod">
          <ac:chgData name="Väisänen Henri, Vantaa" userId="1c4f0d6b-90d9-4ef7-a2d9-510688cf322d" providerId="ADAL" clId="{7953F3EB-F4ED-4D33-A7CF-D93DF0D23CE5}" dt="2023-03-13T06:53:58.566" v="37" actId="20577"/>
          <ac:spMkLst>
            <pc:docMk/>
            <pc:sldMk cId="1708673187" sldId="304"/>
            <ac:spMk id="2" creationId="{A5FC31B5-142B-4E9E-8480-307F3D0E7CA2}"/>
          </ac:spMkLst>
        </pc:spChg>
      </pc:sldChg>
    </pc:docChg>
  </pc:docChgLst>
  <pc:docChgLst>
    <pc:chgData name="Väisänen Henri, Vantaa" userId="1c4f0d6b-90d9-4ef7-a2d9-510688cf322d" providerId="ADAL" clId="{746877B4-FD18-4F73-BC8F-C6600256855A}"/>
    <pc:docChg chg="custSel delSld modSld">
      <pc:chgData name="Väisänen Henri, Vantaa" userId="1c4f0d6b-90d9-4ef7-a2d9-510688cf322d" providerId="ADAL" clId="{746877B4-FD18-4F73-BC8F-C6600256855A}" dt="2023-03-08T09:57:54.629" v="5" actId="14"/>
      <pc:docMkLst>
        <pc:docMk/>
      </pc:docMkLst>
      <pc:sldChg chg="modSp mod modAnim">
        <pc:chgData name="Väisänen Henri, Vantaa" userId="1c4f0d6b-90d9-4ef7-a2d9-510688cf322d" providerId="ADAL" clId="{746877B4-FD18-4F73-BC8F-C6600256855A}" dt="2023-03-08T09:57:54.629" v="5" actId="14"/>
        <pc:sldMkLst>
          <pc:docMk/>
          <pc:sldMk cId="2642720427" sldId="298"/>
        </pc:sldMkLst>
        <pc:spChg chg="mod">
          <ac:chgData name="Väisänen Henri, Vantaa" userId="1c4f0d6b-90d9-4ef7-a2d9-510688cf322d" providerId="ADAL" clId="{746877B4-FD18-4F73-BC8F-C6600256855A}" dt="2023-03-08T09:57:54.629" v="5" actId="14"/>
          <ac:spMkLst>
            <pc:docMk/>
            <pc:sldMk cId="2642720427" sldId="298"/>
            <ac:spMk id="2" creationId="{A5FC31B5-142B-4E9E-8480-307F3D0E7CA2}"/>
          </ac:spMkLst>
        </pc:spChg>
      </pc:sldChg>
      <pc:sldChg chg="del">
        <pc:chgData name="Väisänen Henri, Vantaa" userId="1c4f0d6b-90d9-4ef7-a2d9-510688cf322d" providerId="ADAL" clId="{746877B4-FD18-4F73-BC8F-C6600256855A}" dt="2023-03-08T09:29:58.518" v="0" actId="47"/>
        <pc:sldMkLst>
          <pc:docMk/>
          <pc:sldMk cId="116785447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peabse-my.sharepoint.com/personal/henri_vaisanen_peabasfalt_fi/Documents/HomeDriveMigrated/Esityksi&#228;/RC%20rakeisu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73830309442877E-2"/>
          <c:y val="5.5342044581091474E-2"/>
          <c:w val="0.90928669348851765"/>
          <c:h val="0.827056110684089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Suhteitus!$AD$19</c:f>
              <c:strCache>
                <c:ptCount val="1"/>
                <c:pt idx="0">
                  <c:v>Seulojen apuviivat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Suhteitus!$AD$20:$AD$46</c:f>
              <c:numCache>
                <c:formatCode>General</c:formatCode>
                <c:ptCount val="27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73-40CD-8C73-66D64394311C}"/>
            </c:ext>
          </c:extLst>
        </c:ser>
        <c:ser>
          <c:idx val="1"/>
          <c:order val="1"/>
          <c:tx>
            <c:strRef>
              <c:f>Suhteitus!$AE$19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Suhteitus!$AE$20:$AE$46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73-40CD-8C73-66D64394311C}"/>
            </c:ext>
          </c:extLst>
        </c:ser>
        <c:ser>
          <c:idx val="2"/>
          <c:order val="2"/>
          <c:tx>
            <c:strRef>
              <c:f>Suhteitus!$AF$19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Suhteitus!$AF$20:$AF$46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73-40CD-8C73-66D64394311C}"/>
            </c:ext>
          </c:extLst>
        </c:ser>
        <c:ser>
          <c:idx val="3"/>
          <c:order val="3"/>
          <c:tx>
            <c:strRef>
              <c:f>Suhteitus!$AG$19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Suhteitus!$AG$20:$AG$46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73-40CD-8C73-66D64394311C}"/>
            </c:ext>
          </c:extLst>
        </c:ser>
        <c:ser>
          <c:idx val="4"/>
          <c:order val="4"/>
          <c:tx>
            <c:strRef>
              <c:f>Suhteitus!$AH$19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Suhteitus!$AH$20:$AH$46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A73-40CD-8C73-66D64394311C}"/>
            </c:ext>
          </c:extLst>
        </c:ser>
        <c:ser>
          <c:idx val="5"/>
          <c:order val="5"/>
          <c:tx>
            <c:strRef>
              <c:f>Suhteitus!$AI$19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Suhteitus!$AI$20:$AI$46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A73-40CD-8C73-66D64394311C}"/>
            </c:ext>
          </c:extLst>
        </c:ser>
        <c:ser>
          <c:idx val="6"/>
          <c:order val="6"/>
          <c:tx>
            <c:strRef>
              <c:f>Suhteitus!$AJ$19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Suhteitus!$AJ$20:$AJ$46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A73-40CD-8C73-66D64394311C}"/>
            </c:ext>
          </c:extLst>
        </c:ser>
        <c:ser>
          <c:idx val="7"/>
          <c:order val="7"/>
          <c:tx>
            <c:strRef>
              <c:f>Suhteitus!$AK$19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Suhteitus!$AK$20:$AK$46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A73-40CD-8C73-66D64394311C}"/>
            </c:ext>
          </c:extLst>
        </c:ser>
        <c:ser>
          <c:idx val="8"/>
          <c:order val="8"/>
          <c:tx>
            <c:strRef>
              <c:f>Suhteitus!$AL$19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Suhteitus!$AL$20:$AL$46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A73-40CD-8C73-66D64394311C}"/>
            </c:ext>
          </c:extLst>
        </c:ser>
        <c:ser>
          <c:idx val="9"/>
          <c:order val="9"/>
          <c:tx>
            <c:strRef>
              <c:f>Suhteitus!$AM$19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Suhteitus!$AM$20:$AM$46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A73-40CD-8C73-66D64394311C}"/>
            </c:ext>
          </c:extLst>
        </c:ser>
        <c:ser>
          <c:idx val="10"/>
          <c:order val="10"/>
          <c:tx>
            <c:strRef>
              <c:f>Suhteitus!$AN$19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Suhteitus!$AN$20:$AN$46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A73-40CD-8C73-66D64394311C}"/>
            </c:ext>
          </c:extLst>
        </c:ser>
        <c:ser>
          <c:idx val="11"/>
          <c:order val="11"/>
          <c:tx>
            <c:strRef>
              <c:f>Suhteitus!$AO$19</c:f>
              <c:strCache>
                <c:ptCount val="1"/>
                <c:pt idx="0">
                  <c:v>KP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Suhteitus!$AO$20:$AO$46</c:f>
              <c:numCache>
                <c:formatCode>0</c:formatCode>
                <c:ptCount val="27"/>
                <c:pt idx="0">
                  <c:v>85</c:v>
                </c:pt>
                <c:pt idx="1">
                  <c:v>85</c:v>
                </c:pt>
                <c:pt idx="2">
                  <c:v>90</c:v>
                </c:pt>
                <c:pt idx="3">
                  <c:v>90</c:v>
                </c:pt>
                <c:pt idx="4">
                  <c:v>95</c:v>
                </c:pt>
                <c:pt idx="5">
                  <c:v>95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 formatCode="General">
                  <c:v>100</c:v>
                </c:pt>
                <c:pt idx="15">
                  <c:v>100</c:v>
                </c:pt>
                <c:pt idx="16" formatCode="General">
                  <c:v>100</c:v>
                </c:pt>
                <c:pt idx="17">
                  <c:v>100</c:v>
                </c:pt>
                <c:pt idx="18" formatCode="General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A73-40CD-8C73-66D64394311C}"/>
            </c:ext>
          </c:extLst>
        </c:ser>
        <c:ser>
          <c:idx val="12"/>
          <c:order val="12"/>
          <c:tx>
            <c:strRef>
              <c:f>Suhteitus!$AP$19</c:f>
              <c:strCache>
                <c:ptCount val="1"/>
                <c:pt idx="0">
                  <c:v>nnnnnn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Suhteitus!$AP$20:$AP$46</c:f>
              <c:numCache>
                <c:formatCode>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>
                  <c:v>0</c:v>
                </c:pt>
                <c:pt idx="16" formatCode="General">
                  <c:v>0</c:v>
                </c:pt>
                <c:pt idx="17">
                  <c:v>0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A73-40CD-8C73-66D64394311C}"/>
            </c:ext>
          </c:extLst>
        </c:ser>
        <c:ser>
          <c:idx val="13"/>
          <c:order val="13"/>
          <c:tx>
            <c:strRef>
              <c:f>Suhteitus!$AQ$19</c:f>
              <c:strCache>
                <c:ptCount val="1"/>
                <c:pt idx="0">
                  <c:v>RC0/16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Suhteitus!$AQ$20:$AQ$46</c:f>
              <c:numCache>
                <c:formatCode>0</c:formatCode>
                <c:ptCount val="27"/>
                <c:pt idx="0">
                  <c:v>8.6999999999999993</c:v>
                </c:pt>
                <c:pt idx="1">
                  <c:v>8.6999999999999993</c:v>
                </c:pt>
                <c:pt idx="2">
                  <c:v>13</c:v>
                </c:pt>
                <c:pt idx="3">
                  <c:v>13</c:v>
                </c:pt>
                <c:pt idx="4">
                  <c:v>19</c:v>
                </c:pt>
                <c:pt idx="5">
                  <c:v>19</c:v>
                </c:pt>
                <c:pt idx="6">
                  <c:v>26</c:v>
                </c:pt>
                <c:pt idx="7">
                  <c:v>26</c:v>
                </c:pt>
                <c:pt idx="8">
                  <c:v>34</c:v>
                </c:pt>
                <c:pt idx="9">
                  <c:v>42</c:v>
                </c:pt>
                <c:pt idx="10">
                  <c:v>54</c:v>
                </c:pt>
                <c:pt idx="11">
                  <c:v>62</c:v>
                </c:pt>
                <c:pt idx="12">
                  <c:v>62</c:v>
                </c:pt>
                <c:pt idx="13">
                  <c:v>71</c:v>
                </c:pt>
                <c:pt idx="14" formatCode="General">
                  <c:v>71</c:v>
                </c:pt>
                <c:pt idx="15">
                  <c:v>84</c:v>
                </c:pt>
                <c:pt idx="16" formatCode="General">
                  <c:v>84</c:v>
                </c:pt>
                <c:pt idx="17">
                  <c:v>96</c:v>
                </c:pt>
                <c:pt idx="18" formatCode="General">
                  <c:v>96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A73-40CD-8C73-66D64394311C}"/>
            </c:ext>
          </c:extLst>
        </c:ser>
        <c:ser>
          <c:idx val="14"/>
          <c:order val="14"/>
          <c:tx>
            <c:strRef>
              <c:f>Suhteitus!$AR$19</c:f>
              <c:strCache>
                <c:ptCount val="1"/>
                <c:pt idx="0">
                  <c:v>RC0/16 I lk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Suhteitus!$AR$20:$AR$46</c:f>
              <c:numCache>
                <c:formatCode>0</c:formatCode>
                <c:ptCount val="27"/>
                <c:pt idx="0">
                  <c:v>12.8</c:v>
                </c:pt>
                <c:pt idx="1">
                  <c:v>12.8</c:v>
                </c:pt>
                <c:pt idx="2">
                  <c:v>16</c:v>
                </c:pt>
                <c:pt idx="3">
                  <c:v>16</c:v>
                </c:pt>
                <c:pt idx="4">
                  <c:v>19</c:v>
                </c:pt>
                <c:pt idx="5">
                  <c:v>19</c:v>
                </c:pt>
                <c:pt idx="6">
                  <c:v>22</c:v>
                </c:pt>
                <c:pt idx="7">
                  <c:v>22</c:v>
                </c:pt>
                <c:pt idx="8">
                  <c:v>26</c:v>
                </c:pt>
                <c:pt idx="9">
                  <c:v>31</c:v>
                </c:pt>
                <c:pt idx="10">
                  <c:v>40</c:v>
                </c:pt>
                <c:pt idx="11">
                  <c:v>48</c:v>
                </c:pt>
                <c:pt idx="12">
                  <c:v>48</c:v>
                </c:pt>
                <c:pt idx="13">
                  <c:v>60</c:v>
                </c:pt>
                <c:pt idx="14" formatCode="General">
                  <c:v>60</c:v>
                </c:pt>
                <c:pt idx="15">
                  <c:v>81</c:v>
                </c:pt>
                <c:pt idx="16" formatCode="General">
                  <c:v>81</c:v>
                </c:pt>
                <c:pt idx="17">
                  <c:v>98</c:v>
                </c:pt>
                <c:pt idx="18" formatCode="General">
                  <c:v>98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A73-40CD-8C73-66D64394311C}"/>
            </c:ext>
          </c:extLst>
        </c:ser>
        <c:ser>
          <c:idx val="15"/>
          <c:order val="15"/>
          <c:tx>
            <c:strRef>
              <c:f>Suhteitus!$AS$19</c:f>
              <c:strCache>
                <c:ptCount val="1"/>
                <c:pt idx="0">
                  <c:v>nnnnnn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Suhteitus!$AS$20:$AS$46</c:f>
              <c:numCache>
                <c:formatCode>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>
                  <c:v>0</c:v>
                </c:pt>
                <c:pt idx="16" formatCode="General">
                  <c:v>0</c:v>
                </c:pt>
                <c:pt idx="17">
                  <c:v>0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EA73-40CD-8C73-66D64394311C}"/>
            </c:ext>
          </c:extLst>
        </c:ser>
        <c:ser>
          <c:idx val="16"/>
          <c:order val="16"/>
          <c:tx>
            <c:strRef>
              <c:f>Suhteitus!$AT$19</c:f>
              <c:strCache>
                <c:ptCount val="1"/>
                <c:pt idx="0">
                  <c:v>nnnnnn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Suhteitus!$AT$20:$AT$46</c:f>
              <c:numCache>
                <c:formatCode>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>
                  <c:v>0</c:v>
                </c:pt>
                <c:pt idx="16" formatCode="General">
                  <c:v>0</c:v>
                </c:pt>
                <c:pt idx="17">
                  <c:v>0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A73-40CD-8C73-66D64394311C}"/>
            </c:ext>
          </c:extLst>
        </c:ser>
        <c:ser>
          <c:idx val="17"/>
          <c:order val="17"/>
          <c:tx>
            <c:strRef>
              <c:f>Suhteitus!$AU$19</c:f>
              <c:strCache>
                <c:ptCount val="1"/>
                <c:pt idx="0">
                  <c:v>nnnnnn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Suhteitus!$AU$20:$AU$46</c:f>
              <c:numCache>
                <c:formatCode>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>
                  <c:v>0</c:v>
                </c:pt>
                <c:pt idx="16" formatCode="General">
                  <c:v>0</c:v>
                </c:pt>
                <c:pt idx="17">
                  <c:v>0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EA73-40CD-8C73-66D64394311C}"/>
            </c:ext>
          </c:extLst>
        </c:ser>
        <c:ser>
          <c:idx val="18"/>
          <c:order val="18"/>
          <c:tx>
            <c:strRef>
              <c:f>Suhteitus!$AW$19</c:f>
              <c:strCache>
                <c:ptCount val="1"/>
                <c:pt idx="0">
                  <c:v>Suhteit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Suhteitus!$AW$20:$AW$46</c:f>
              <c:numCache>
                <c:formatCode>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General">
                  <c:v>0</c:v>
                </c:pt>
                <c:pt idx="15">
                  <c:v>0</c:v>
                </c:pt>
                <c:pt idx="16" formatCode="General">
                  <c:v>0</c:v>
                </c:pt>
                <c:pt idx="17">
                  <c:v>0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EA73-40CD-8C73-66D64394311C}"/>
            </c:ext>
          </c:extLst>
        </c:ser>
        <c:ser>
          <c:idx val="19"/>
          <c:order val="19"/>
          <c:tx>
            <c:strRef>
              <c:f>Suhteitus!$AX$19</c:f>
              <c:strCache>
                <c:ptCount val="1"/>
                <c:pt idx="0">
                  <c:v>Ohje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Suhteitus!$AX$20:$AX$46</c:f>
              <c:numCache>
                <c:formatCode>0</c:formatCode>
                <c:ptCount val="27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11</c:v>
                </c:pt>
                <c:pt idx="8">
                  <c:v>16</c:v>
                </c:pt>
                <c:pt idx="9">
                  <c:v>24</c:v>
                </c:pt>
                <c:pt idx="10">
                  <c:v>36</c:v>
                </c:pt>
                <c:pt idx="11">
                  <c:v>44</c:v>
                </c:pt>
                <c:pt idx="12">
                  <c:v>44</c:v>
                </c:pt>
                <c:pt idx="13">
                  <c:v>56</c:v>
                </c:pt>
                <c:pt idx="14" formatCode="General">
                  <c:v>56</c:v>
                </c:pt>
                <c:pt idx="15">
                  <c:v>70</c:v>
                </c:pt>
                <c:pt idx="16" formatCode="General">
                  <c:v>70</c:v>
                </c:pt>
                <c:pt idx="17">
                  <c:v>85</c:v>
                </c:pt>
                <c:pt idx="18" formatCode="General">
                  <c:v>85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EA73-40CD-8C73-66D64394311C}"/>
            </c:ext>
          </c:extLst>
        </c:ser>
        <c:ser>
          <c:idx val="20"/>
          <c:order val="20"/>
          <c:tx>
            <c:strRef>
              <c:f>Suhteitus!$AY$19</c:f>
              <c:strCache>
                <c:ptCount val="1"/>
                <c:pt idx="0">
                  <c:v>yläraja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Suhteitus!$AC$20:$AC$46</c:f>
              <c:numCache>
                <c:formatCode>0.000</c:formatCode>
                <c:ptCount val="27"/>
                <c:pt idx="0">
                  <c:v>6.3E-2</c:v>
                </c:pt>
                <c:pt idx="1">
                  <c:v>6.4000000000000001E-2</c:v>
                </c:pt>
                <c:pt idx="2">
                  <c:v>0.125</c:v>
                </c:pt>
                <c:pt idx="3">
                  <c:v>0.126</c:v>
                </c:pt>
                <c:pt idx="4" formatCode="General">
                  <c:v>0.25</c:v>
                </c:pt>
                <c:pt idx="5" formatCode="General">
                  <c:v>0.251</c:v>
                </c:pt>
                <c:pt idx="6" formatCode="General">
                  <c:v>0.5</c:v>
                </c:pt>
                <c:pt idx="7" formatCode="General">
                  <c:v>0.501</c:v>
                </c:pt>
                <c:pt idx="8" formatCode="0">
                  <c:v>1</c:v>
                </c:pt>
                <c:pt idx="9" formatCode="0">
                  <c:v>2</c:v>
                </c:pt>
                <c:pt idx="10" formatCode="0">
                  <c:v>4</c:v>
                </c:pt>
                <c:pt idx="11" formatCode="0.0">
                  <c:v>5.6</c:v>
                </c:pt>
                <c:pt idx="12" formatCode="0.0">
                  <c:v>5.601</c:v>
                </c:pt>
                <c:pt idx="13" formatCode="0">
                  <c:v>8</c:v>
                </c:pt>
                <c:pt idx="14" formatCode="0">
                  <c:v>8.0009999999999994</c:v>
                </c:pt>
                <c:pt idx="15" formatCode="General">
                  <c:v>11.2</c:v>
                </c:pt>
                <c:pt idx="16" formatCode="General">
                  <c:v>11.200999999999999</c:v>
                </c:pt>
                <c:pt idx="17" formatCode="General">
                  <c:v>16</c:v>
                </c:pt>
                <c:pt idx="18" formatCode="General">
                  <c:v>16.001000000000001</c:v>
                </c:pt>
                <c:pt idx="19" formatCode="General">
                  <c:v>22.4</c:v>
                </c:pt>
                <c:pt idx="20" formatCode="General">
                  <c:v>22.401</c:v>
                </c:pt>
                <c:pt idx="21" formatCode="General">
                  <c:v>31.5</c:v>
                </c:pt>
                <c:pt idx="22" formatCode="General">
                  <c:v>31.501000000000001</c:v>
                </c:pt>
                <c:pt idx="23" formatCode="General">
                  <c:v>45</c:v>
                </c:pt>
                <c:pt idx="24" formatCode="General">
                  <c:v>45.000999999999998</c:v>
                </c:pt>
                <c:pt idx="25" formatCode="General">
                  <c:v>63</c:v>
                </c:pt>
                <c:pt idx="26" formatCode="General">
                  <c:v>63.000999999999998</c:v>
                </c:pt>
              </c:numCache>
            </c:numRef>
          </c:xVal>
          <c:yVal>
            <c:numRef>
              <c:f>Suhteitus!$AY$20:$AY$46</c:f>
              <c:numCache>
                <c:formatCode>0</c:formatCode>
                <c:ptCount val="27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  <c:pt idx="6">
                  <c:v>27</c:v>
                </c:pt>
                <c:pt idx="7">
                  <c:v>27</c:v>
                </c:pt>
                <c:pt idx="8">
                  <c:v>35</c:v>
                </c:pt>
                <c:pt idx="9">
                  <c:v>46</c:v>
                </c:pt>
                <c:pt idx="10">
                  <c:v>60</c:v>
                </c:pt>
                <c:pt idx="11">
                  <c:v>67</c:v>
                </c:pt>
                <c:pt idx="12">
                  <c:v>67</c:v>
                </c:pt>
                <c:pt idx="13">
                  <c:v>75</c:v>
                </c:pt>
                <c:pt idx="14" formatCode="General">
                  <c:v>75</c:v>
                </c:pt>
                <c:pt idx="15">
                  <c:v>85</c:v>
                </c:pt>
                <c:pt idx="16" formatCode="General">
                  <c:v>85</c:v>
                </c:pt>
                <c:pt idx="17">
                  <c:v>100</c:v>
                </c:pt>
                <c:pt idx="18" formatCode="General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A73-40CD-8C73-66D643943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116768"/>
        <c:axId val="1"/>
      </c:scatterChart>
      <c:valAx>
        <c:axId val="1617116768"/>
        <c:scaling>
          <c:logBase val="10"/>
          <c:orientation val="minMax"/>
          <c:max val="100"/>
          <c:min val="0.01"/>
        </c:scaling>
        <c:delete val="1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.0" sourceLinked="0"/>
        <c:majorTickMark val="cross"/>
        <c:minorTickMark val="none"/>
        <c:tickLblPos val="nextTo"/>
        <c:crossAx val="1"/>
        <c:crosses val="autoZero"/>
        <c:crossBetween val="midCat"/>
        <c:minorUnit val="10"/>
      </c:valAx>
      <c:valAx>
        <c:axId val="1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617116768"/>
        <c:crossesAt val="100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0.40901</cdr:x>
      <cdr:y>0.87728</cdr:y>
    </cdr:from>
    <cdr:to>
      <cdr:x>0.43432</cdr:x>
      <cdr:y>0.94353</cdr:y>
    </cdr:to>
    <cdr:sp macro="" textlink="">
      <cdr:nvSpPr>
        <cdr:cNvPr id="2049" name="Teksti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4185" y="4194779"/>
          <a:ext cx="259542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0,5</a:t>
          </a:r>
        </a:p>
      </cdr:txBody>
    </cdr:sp>
  </cdr:relSizeAnchor>
  <cdr:relSizeAnchor xmlns:cdr="http://schemas.openxmlformats.org/drawingml/2006/chartDrawing">
    <cdr:from>
      <cdr:x>0.55409</cdr:x>
      <cdr:y>0.88183</cdr:y>
    </cdr:from>
    <cdr:to>
      <cdr:x>0.56733</cdr:x>
      <cdr:y>0.94808</cdr:y>
    </cdr:to>
    <cdr:sp macro="" textlink="">
      <cdr:nvSpPr>
        <cdr:cNvPr id="2050" name="Teksti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81896" y="4216503"/>
          <a:ext cx="135770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0.6226</cdr:x>
      <cdr:y>0.88183</cdr:y>
    </cdr:from>
    <cdr:to>
      <cdr:x>0.63585</cdr:x>
      <cdr:y>0.94808</cdr:y>
    </cdr:to>
    <cdr:sp macro="" textlink="">
      <cdr:nvSpPr>
        <cdr:cNvPr id="2051" name="Teksti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4489" y="4216503"/>
          <a:ext cx="135872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0.65018</cdr:x>
      <cdr:y>0.88119</cdr:y>
    </cdr:from>
    <cdr:to>
      <cdr:x>0.67549</cdr:x>
      <cdr:y>0.94744</cdr:y>
    </cdr:to>
    <cdr:sp macro="" textlink="">
      <cdr:nvSpPr>
        <cdr:cNvPr id="2052" name="Teksti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238" y="4213448"/>
          <a:ext cx="259542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5,6</a:t>
          </a:r>
        </a:p>
      </cdr:txBody>
    </cdr:sp>
  </cdr:relSizeAnchor>
  <cdr:relSizeAnchor xmlns:cdr="http://schemas.openxmlformats.org/drawingml/2006/chartDrawing">
    <cdr:from>
      <cdr:x>0.69111</cdr:x>
      <cdr:y>0.88119</cdr:y>
    </cdr:from>
    <cdr:to>
      <cdr:x>0.70436</cdr:x>
      <cdr:y>0.94744</cdr:y>
    </cdr:to>
    <cdr:sp macro="" textlink="">
      <cdr:nvSpPr>
        <cdr:cNvPr id="2053" name="Teksti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7039" y="4213448"/>
          <a:ext cx="135872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8</a:t>
          </a:r>
        </a:p>
      </cdr:txBody>
    </cdr:sp>
  </cdr:relSizeAnchor>
  <cdr:relSizeAnchor xmlns:cdr="http://schemas.openxmlformats.org/drawingml/2006/chartDrawing">
    <cdr:from>
      <cdr:x>0.71536</cdr:x>
      <cdr:y>0.87334</cdr:y>
    </cdr:from>
    <cdr:to>
      <cdr:x>0.74834</cdr:x>
      <cdr:y>0.95775</cdr:y>
    </cdr:to>
    <cdr:sp macro="" textlink="">
      <cdr:nvSpPr>
        <cdr:cNvPr id="2054" name="Teksti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35667" y="4175940"/>
          <a:ext cx="338195" cy="403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11</a:t>
          </a:r>
        </a:p>
      </cdr:txBody>
    </cdr:sp>
  </cdr:relSizeAnchor>
  <cdr:relSizeAnchor xmlns:cdr="http://schemas.openxmlformats.org/drawingml/2006/chartDrawing">
    <cdr:from>
      <cdr:x>0.33905</cdr:x>
      <cdr:y>0.87904</cdr:y>
    </cdr:from>
    <cdr:to>
      <cdr:x>0.3724</cdr:x>
      <cdr:y>0.94529</cdr:y>
    </cdr:to>
    <cdr:sp macro="" textlink="">
      <cdr:nvSpPr>
        <cdr:cNvPr id="2055" name="Teksti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6794" y="4203168"/>
          <a:ext cx="341988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0,25</a:t>
          </a:r>
        </a:p>
      </cdr:txBody>
    </cdr:sp>
  </cdr:relSizeAnchor>
  <cdr:relSizeAnchor xmlns:cdr="http://schemas.openxmlformats.org/drawingml/2006/chartDrawing">
    <cdr:from>
      <cdr:x>0.75618</cdr:x>
      <cdr:y>0.87832</cdr:y>
    </cdr:from>
    <cdr:to>
      <cdr:x>0.77747</cdr:x>
      <cdr:y>0.94457</cdr:y>
    </cdr:to>
    <cdr:sp macro="" textlink="">
      <cdr:nvSpPr>
        <cdr:cNvPr id="2056" name="Teksti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54261" y="4199725"/>
          <a:ext cx="218319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16</a:t>
          </a:r>
        </a:p>
      </cdr:txBody>
    </cdr:sp>
  </cdr:relSizeAnchor>
  <cdr:relSizeAnchor xmlns:cdr="http://schemas.openxmlformats.org/drawingml/2006/chartDrawing">
    <cdr:from>
      <cdr:x>0.78872</cdr:x>
      <cdr:y>0.87761</cdr:y>
    </cdr:from>
    <cdr:to>
      <cdr:x>0.81</cdr:x>
      <cdr:y>0.94386</cdr:y>
    </cdr:to>
    <cdr:sp macro="" textlink="">
      <cdr:nvSpPr>
        <cdr:cNvPr id="2057" name="Teksti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87995" y="4196331"/>
          <a:ext cx="218216" cy="316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22</a:t>
          </a:r>
        </a:p>
      </cdr:txBody>
    </cdr:sp>
  </cdr:relSizeAnchor>
  <cdr:relSizeAnchor xmlns:cdr="http://schemas.openxmlformats.org/drawingml/2006/chartDrawing">
    <cdr:from>
      <cdr:x>0.19861</cdr:x>
      <cdr:y>0.87593</cdr:y>
    </cdr:from>
    <cdr:to>
      <cdr:x>0.24</cdr:x>
      <cdr:y>0.94218</cdr:y>
    </cdr:to>
    <cdr:sp macro="" textlink="">
      <cdr:nvSpPr>
        <cdr:cNvPr id="2058" name="Teksti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36653" y="4188281"/>
          <a:ext cx="424435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0,063</a:t>
          </a:r>
        </a:p>
      </cdr:txBody>
    </cdr:sp>
  </cdr:relSizeAnchor>
  <cdr:relSizeAnchor xmlns:cdr="http://schemas.openxmlformats.org/drawingml/2006/chartDrawing">
    <cdr:from>
      <cdr:x>0.26622</cdr:x>
      <cdr:y>0.87553</cdr:y>
    </cdr:from>
    <cdr:to>
      <cdr:x>0.30761</cdr:x>
      <cdr:y>0.94178</cdr:y>
    </cdr:to>
    <cdr:sp macro="" textlink="">
      <cdr:nvSpPr>
        <cdr:cNvPr id="2059" name="Teksti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29968" y="4186390"/>
          <a:ext cx="424435" cy="31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0,125</a:t>
          </a:r>
        </a:p>
      </cdr:txBody>
    </cdr:sp>
  </cdr:relSizeAnchor>
  <cdr:relSizeAnchor xmlns:cdr="http://schemas.openxmlformats.org/drawingml/2006/chartDrawing">
    <cdr:from>
      <cdr:x>0.81597</cdr:x>
      <cdr:y>0.88112</cdr:y>
    </cdr:from>
    <cdr:to>
      <cdr:x>0.84932</cdr:x>
      <cdr:y>0.94737</cdr:y>
    </cdr:to>
    <cdr:sp macro="" textlink="">
      <cdr:nvSpPr>
        <cdr:cNvPr id="20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67364" y="4213109"/>
          <a:ext cx="341988" cy="316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31,5</a:t>
          </a:r>
        </a:p>
      </cdr:txBody>
    </cdr:sp>
  </cdr:relSizeAnchor>
  <cdr:relSizeAnchor xmlns:cdr="http://schemas.openxmlformats.org/drawingml/2006/chartDrawing">
    <cdr:from>
      <cdr:x>0.48474</cdr:x>
      <cdr:y>0.89479</cdr:y>
    </cdr:from>
    <cdr:to>
      <cdr:x>0.49397</cdr:x>
      <cdr:y>0.93019</cdr:y>
    </cdr:to>
    <cdr:sp macro="" textlink="">
      <cdr:nvSpPr>
        <cdr:cNvPr id="20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0784" y="4278470"/>
          <a:ext cx="94641" cy="1692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1</a:t>
          </a:r>
          <a:endParaRPr lang="en-US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0.88139</cdr:x>
      <cdr:y>0.88989</cdr:y>
    </cdr:from>
    <cdr:to>
      <cdr:x>0.90267</cdr:x>
      <cdr:y>0.95614</cdr:y>
    </cdr:to>
    <cdr:sp macro="" textlink="">
      <cdr:nvSpPr>
        <cdr:cNvPr id="20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54426" y="2203805"/>
          <a:ext cx="151068" cy="164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63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2DF4191-600B-472D-B372-CBE5AB89AB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84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27AA7F6-B9A8-4D4C-A4B0-DFDA3D500E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15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46" y="6162218"/>
            <a:ext cx="1943828" cy="4968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" y="120705"/>
            <a:ext cx="11978831" cy="580617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AD715B1-153F-4271-9AA2-244BA7E3A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1895" y="395418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4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  ">
    <p:bg>
      <p:bgPr>
        <a:gradFill>
          <a:gsLst>
            <a:gs pos="0">
              <a:schemeClr val="accent1"/>
            </a:gs>
            <a:gs pos="100000">
              <a:schemeClr val="accent1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2924175"/>
            <a:ext cx="9926729" cy="1728962"/>
          </a:xfrm>
        </p:spPr>
        <p:txBody>
          <a:bodyPr anchor="t"/>
          <a:lstStyle>
            <a:lvl1pPr algn="l">
              <a:defRPr sz="4200" b="1" cap="none" baseline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08" y="1700213"/>
            <a:ext cx="9926729" cy="12239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5372" y="6524625"/>
            <a:ext cx="5051760" cy="262086"/>
          </a:xfrm>
        </p:spPr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23987" y="404665"/>
            <a:ext cx="832905" cy="864096"/>
          </a:xfrm>
          <a:custGeom>
            <a:avLst/>
            <a:gdLst>
              <a:gd name="T0" fmla="*/ 6654 w 7261"/>
              <a:gd name="T1" fmla="*/ 2623 h 9269"/>
              <a:gd name="T2" fmla="*/ 6516 w 7261"/>
              <a:gd name="T3" fmla="*/ 2827 h 9269"/>
              <a:gd name="T4" fmla="*/ 4798 w 7261"/>
              <a:gd name="T5" fmla="*/ 4085 h 9269"/>
              <a:gd name="T6" fmla="*/ 4653 w 7261"/>
              <a:gd name="T7" fmla="*/ 4148 h 9269"/>
              <a:gd name="T8" fmla="*/ 4500 w 7261"/>
              <a:gd name="T9" fmla="*/ 4135 h 9269"/>
              <a:gd name="T10" fmla="*/ 4380 w 7261"/>
              <a:gd name="T11" fmla="*/ 4063 h 9269"/>
              <a:gd name="T12" fmla="*/ 4299 w 7261"/>
              <a:gd name="T13" fmla="*/ 3937 h 9269"/>
              <a:gd name="T14" fmla="*/ 4290 w 7261"/>
              <a:gd name="T15" fmla="*/ 3823 h 9269"/>
              <a:gd name="T16" fmla="*/ 4347 w 7261"/>
              <a:gd name="T17" fmla="*/ 3655 h 9269"/>
              <a:gd name="T18" fmla="*/ 4798 w 7261"/>
              <a:gd name="T19" fmla="*/ 3005 h 9269"/>
              <a:gd name="T20" fmla="*/ 4900 w 7261"/>
              <a:gd name="T21" fmla="*/ 2753 h 9269"/>
              <a:gd name="T22" fmla="*/ 4926 w 7261"/>
              <a:gd name="T23" fmla="*/ 2548 h 9269"/>
              <a:gd name="T24" fmla="*/ 4902 w 7261"/>
              <a:gd name="T25" fmla="*/ 2336 h 9269"/>
              <a:gd name="T26" fmla="*/ 4834 w 7261"/>
              <a:gd name="T27" fmla="*/ 2143 h 9269"/>
              <a:gd name="T28" fmla="*/ 4729 w 7261"/>
              <a:gd name="T29" fmla="*/ 1972 h 9269"/>
              <a:gd name="T30" fmla="*/ 4560 w 7261"/>
              <a:gd name="T31" fmla="*/ 1801 h 9269"/>
              <a:gd name="T32" fmla="*/ 4333 w 7261"/>
              <a:gd name="T33" fmla="*/ 1672 h 9269"/>
              <a:gd name="T34" fmla="*/ 4120 w 7261"/>
              <a:gd name="T35" fmla="*/ 1621 h 9269"/>
              <a:gd name="T36" fmla="*/ 3847 w 7261"/>
              <a:gd name="T37" fmla="*/ 1634 h 9269"/>
              <a:gd name="T38" fmla="*/ 3636 w 7261"/>
              <a:gd name="T39" fmla="*/ 1708 h 9269"/>
              <a:gd name="T40" fmla="*/ 3435 w 7261"/>
              <a:gd name="T41" fmla="*/ 1843 h 9269"/>
              <a:gd name="T42" fmla="*/ 3276 w 7261"/>
              <a:gd name="T43" fmla="*/ 2026 h 9269"/>
              <a:gd name="T44" fmla="*/ 3162 w 7261"/>
              <a:gd name="T45" fmla="*/ 2270 h 9269"/>
              <a:gd name="T46" fmla="*/ 3120 w 7261"/>
              <a:gd name="T47" fmla="*/ 2548 h 9269"/>
              <a:gd name="T48" fmla="*/ 3163 w 7261"/>
              <a:gd name="T49" fmla="*/ 2830 h 9269"/>
              <a:gd name="T50" fmla="*/ 3261 w 7261"/>
              <a:gd name="T51" fmla="*/ 3044 h 9269"/>
              <a:gd name="T52" fmla="*/ 3712 w 7261"/>
              <a:gd name="T53" fmla="*/ 3626 h 9269"/>
              <a:gd name="T54" fmla="*/ 3769 w 7261"/>
              <a:gd name="T55" fmla="*/ 3775 h 9269"/>
              <a:gd name="T56" fmla="*/ 3757 w 7261"/>
              <a:gd name="T57" fmla="*/ 3931 h 9269"/>
              <a:gd name="T58" fmla="*/ 3664 w 7261"/>
              <a:gd name="T59" fmla="*/ 4070 h 9269"/>
              <a:gd name="T60" fmla="*/ 3520 w 7261"/>
              <a:gd name="T61" fmla="*/ 4147 h 9269"/>
              <a:gd name="T62" fmla="*/ 3364 w 7261"/>
              <a:gd name="T63" fmla="*/ 4141 h 9269"/>
              <a:gd name="T64" fmla="*/ 3232 w 7261"/>
              <a:gd name="T65" fmla="*/ 4069 h 9269"/>
              <a:gd name="T66" fmla="*/ 76 w 7261"/>
              <a:gd name="T67" fmla="*/ 623 h 9269"/>
              <a:gd name="T68" fmla="*/ 10 w 7261"/>
              <a:gd name="T69" fmla="*/ 484 h 9269"/>
              <a:gd name="T70" fmla="*/ 15 w 7261"/>
              <a:gd name="T71" fmla="*/ 280 h 9269"/>
              <a:gd name="T72" fmla="*/ 69 w 7261"/>
              <a:gd name="T73" fmla="*/ 158 h 9269"/>
              <a:gd name="T74" fmla="*/ 157 w 7261"/>
              <a:gd name="T75" fmla="*/ 70 h 9269"/>
              <a:gd name="T76" fmla="*/ 289 w 7261"/>
              <a:gd name="T77" fmla="*/ 14 h 9269"/>
              <a:gd name="T78" fmla="*/ 3156 w 7261"/>
              <a:gd name="T79" fmla="*/ 2 h 9269"/>
              <a:gd name="T80" fmla="*/ 4308 w 7261"/>
              <a:gd name="T81" fmla="*/ 17 h 9269"/>
              <a:gd name="T82" fmla="*/ 4606 w 7261"/>
              <a:gd name="T83" fmla="*/ 103 h 9269"/>
              <a:gd name="T84" fmla="*/ 4897 w 7261"/>
              <a:gd name="T85" fmla="*/ 272 h 9269"/>
              <a:gd name="T86" fmla="*/ 6561 w 7261"/>
              <a:gd name="T87" fmla="*/ 2069 h 9269"/>
              <a:gd name="T88" fmla="*/ 6663 w 7261"/>
              <a:gd name="T89" fmla="*/ 2255 h 9269"/>
              <a:gd name="T90" fmla="*/ 51 w 7261"/>
              <a:gd name="T91" fmla="*/ 9070 h 9269"/>
              <a:gd name="T92" fmla="*/ 177 w 7261"/>
              <a:gd name="T93" fmla="*/ 9205 h 9269"/>
              <a:gd name="T94" fmla="*/ 328 w 7261"/>
              <a:gd name="T95" fmla="*/ 9265 h 9269"/>
              <a:gd name="T96" fmla="*/ 3904 w 7261"/>
              <a:gd name="T97" fmla="*/ 9269 h 9269"/>
              <a:gd name="T98" fmla="*/ 4108 w 7261"/>
              <a:gd name="T99" fmla="*/ 9232 h 9269"/>
              <a:gd name="T100" fmla="*/ 4351 w 7261"/>
              <a:gd name="T101" fmla="*/ 9079 h 9269"/>
              <a:gd name="T102" fmla="*/ 4498 w 7261"/>
              <a:gd name="T103" fmla="*/ 8909 h 9269"/>
              <a:gd name="T104" fmla="*/ 6009 w 7261"/>
              <a:gd name="T105" fmla="*/ 6239 h 9269"/>
              <a:gd name="T106" fmla="*/ 7243 w 7261"/>
              <a:gd name="T107" fmla="*/ 4010 h 9269"/>
              <a:gd name="T108" fmla="*/ 7255 w 7261"/>
              <a:gd name="T109" fmla="*/ 3838 h 9269"/>
              <a:gd name="T110" fmla="*/ 7189 w 7261"/>
              <a:gd name="T111" fmla="*/ 3698 h 9269"/>
              <a:gd name="T112" fmla="*/ 7074 w 7261"/>
              <a:gd name="T113" fmla="*/ 3614 h 9269"/>
              <a:gd name="T114" fmla="*/ 6922 w 7261"/>
              <a:gd name="T115" fmla="*/ 3596 h 9269"/>
              <a:gd name="T116" fmla="*/ 6760 w 7261"/>
              <a:gd name="T117" fmla="*/ 3659 h 9269"/>
              <a:gd name="T118" fmla="*/ 3130 w 7261"/>
              <a:gd name="T119" fmla="*/ 6323 h 9269"/>
              <a:gd name="T120" fmla="*/ 111 w 7261"/>
              <a:gd name="T121" fmla="*/ 8600 h 9269"/>
              <a:gd name="T122" fmla="*/ 13 w 7261"/>
              <a:gd name="T123" fmla="*/ 8773 h 9269"/>
              <a:gd name="T124" fmla="*/ 18 w 7261"/>
              <a:gd name="T125" fmla="*/ 8986 h 9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9269">
                <a:moveTo>
                  <a:pt x="6690" y="2425"/>
                </a:moveTo>
                <a:lnTo>
                  <a:pt x="6690" y="2455"/>
                </a:lnTo>
                <a:lnTo>
                  <a:pt x="6687" y="2483"/>
                </a:lnTo>
                <a:lnTo>
                  <a:pt x="6684" y="2512"/>
                </a:lnTo>
                <a:lnTo>
                  <a:pt x="6678" y="2540"/>
                </a:lnTo>
                <a:lnTo>
                  <a:pt x="6675" y="2554"/>
                </a:lnTo>
                <a:lnTo>
                  <a:pt x="6670" y="2569"/>
                </a:lnTo>
                <a:lnTo>
                  <a:pt x="6663" y="2596"/>
                </a:lnTo>
                <a:lnTo>
                  <a:pt x="6654" y="2623"/>
                </a:lnTo>
                <a:lnTo>
                  <a:pt x="6643" y="2648"/>
                </a:lnTo>
                <a:lnTo>
                  <a:pt x="6631" y="2674"/>
                </a:lnTo>
                <a:lnTo>
                  <a:pt x="6618" y="2698"/>
                </a:lnTo>
                <a:lnTo>
                  <a:pt x="6603" y="2722"/>
                </a:lnTo>
                <a:lnTo>
                  <a:pt x="6588" y="2744"/>
                </a:lnTo>
                <a:lnTo>
                  <a:pt x="6571" y="2767"/>
                </a:lnTo>
                <a:lnTo>
                  <a:pt x="6553" y="2788"/>
                </a:lnTo>
                <a:lnTo>
                  <a:pt x="6535" y="2807"/>
                </a:lnTo>
                <a:lnTo>
                  <a:pt x="6516" y="2827"/>
                </a:lnTo>
                <a:lnTo>
                  <a:pt x="6493" y="2846"/>
                </a:lnTo>
                <a:lnTo>
                  <a:pt x="6483" y="2855"/>
                </a:lnTo>
                <a:lnTo>
                  <a:pt x="6471" y="2866"/>
                </a:lnTo>
                <a:lnTo>
                  <a:pt x="6445" y="2885"/>
                </a:lnTo>
                <a:lnTo>
                  <a:pt x="6432" y="2894"/>
                </a:lnTo>
                <a:lnTo>
                  <a:pt x="6418" y="2903"/>
                </a:lnTo>
                <a:lnTo>
                  <a:pt x="5614" y="3488"/>
                </a:lnTo>
                <a:lnTo>
                  <a:pt x="4812" y="4075"/>
                </a:lnTo>
                <a:lnTo>
                  <a:pt x="4798" y="4085"/>
                </a:lnTo>
                <a:lnTo>
                  <a:pt x="4785" y="4096"/>
                </a:lnTo>
                <a:lnTo>
                  <a:pt x="4771" y="4105"/>
                </a:lnTo>
                <a:lnTo>
                  <a:pt x="4758" y="4112"/>
                </a:lnTo>
                <a:lnTo>
                  <a:pt x="4743" y="4120"/>
                </a:lnTo>
                <a:lnTo>
                  <a:pt x="4729" y="4126"/>
                </a:lnTo>
                <a:lnTo>
                  <a:pt x="4714" y="4132"/>
                </a:lnTo>
                <a:lnTo>
                  <a:pt x="4699" y="4138"/>
                </a:lnTo>
                <a:lnTo>
                  <a:pt x="4669" y="4145"/>
                </a:lnTo>
                <a:lnTo>
                  <a:pt x="4653" y="4148"/>
                </a:lnTo>
                <a:lnTo>
                  <a:pt x="4638" y="4150"/>
                </a:lnTo>
                <a:lnTo>
                  <a:pt x="4623" y="4151"/>
                </a:lnTo>
                <a:lnTo>
                  <a:pt x="4608" y="4151"/>
                </a:lnTo>
                <a:lnTo>
                  <a:pt x="4576" y="4151"/>
                </a:lnTo>
                <a:lnTo>
                  <a:pt x="4561" y="4148"/>
                </a:lnTo>
                <a:lnTo>
                  <a:pt x="4545" y="4147"/>
                </a:lnTo>
                <a:lnTo>
                  <a:pt x="4530" y="4144"/>
                </a:lnTo>
                <a:lnTo>
                  <a:pt x="4515" y="4139"/>
                </a:lnTo>
                <a:lnTo>
                  <a:pt x="4500" y="4135"/>
                </a:lnTo>
                <a:lnTo>
                  <a:pt x="4486" y="4130"/>
                </a:lnTo>
                <a:lnTo>
                  <a:pt x="4471" y="4124"/>
                </a:lnTo>
                <a:lnTo>
                  <a:pt x="4458" y="4117"/>
                </a:lnTo>
                <a:lnTo>
                  <a:pt x="4443" y="4109"/>
                </a:lnTo>
                <a:lnTo>
                  <a:pt x="4429" y="4102"/>
                </a:lnTo>
                <a:lnTo>
                  <a:pt x="4417" y="4093"/>
                </a:lnTo>
                <a:lnTo>
                  <a:pt x="4404" y="4084"/>
                </a:lnTo>
                <a:lnTo>
                  <a:pt x="4392" y="4073"/>
                </a:lnTo>
                <a:lnTo>
                  <a:pt x="4380" y="4063"/>
                </a:lnTo>
                <a:lnTo>
                  <a:pt x="4368" y="4051"/>
                </a:lnTo>
                <a:lnTo>
                  <a:pt x="4357" y="4039"/>
                </a:lnTo>
                <a:lnTo>
                  <a:pt x="4341" y="4019"/>
                </a:lnTo>
                <a:lnTo>
                  <a:pt x="4327" y="3998"/>
                </a:lnTo>
                <a:lnTo>
                  <a:pt x="4321" y="3988"/>
                </a:lnTo>
                <a:lnTo>
                  <a:pt x="4315" y="3977"/>
                </a:lnTo>
                <a:lnTo>
                  <a:pt x="4306" y="3958"/>
                </a:lnTo>
                <a:lnTo>
                  <a:pt x="4303" y="3947"/>
                </a:lnTo>
                <a:lnTo>
                  <a:pt x="4299" y="3937"/>
                </a:lnTo>
                <a:lnTo>
                  <a:pt x="4296" y="3926"/>
                </a:lnTo>
                <a:lnTo>
                  <a:pt x="4294" y="3916"/>
                </a:lnTo>
                <a:lnTo>
                  <a:pt x="4290" y="3895"/>
                </a:lnTo>
                <a:lnTo>
                  <a:pt x="4288" y="3884"/>
                </a:lnTo>
                <a:lnTo>
                  <a:pt x="4288" y="3874"/>
                </a:lnTo>
                <a:lnTo>
                  <a:pt x="4288" y="3865"/>
                </a:lnTo>
                <a:lnTo>
                  <a:pt x="4288" y="3854"/>
                </a:lnTo>
                <a:lnTo>
                  <a:pt x="4288" y="3833"/>
                </a:lnTo>
                <a:lnTo>
                  <a:pt x="4290" y="3823"/>
                </a:lnTo>
                <a:lnTo>
                  <a:pt x="4290" y="3814"/>
                </a:lnTo>
                <a:lnTo>
                  <a:pt x="4294" y="3794"/>
                </a:lnTo>
                <a:lnTo>
                  <a:pt x="4297" y="3775"/>
                </a:lnTo>
                <a:lnTo>
                  <a:pt x="4303" y="3755"/>
                </a:lnTo>
                <a:lnTo>
                  <a:pt x="4309" y="3737"/>
                </a:lnTo>
                <a:lnTo>
                  <a:pt x="4315" y="3719"/>
                </a:lnTo>
                <a:lnTo>
                  <a:pt x="4323" y="3703"/>
                </a:lnTo>
                <a:lnTo>
                  <a:pt x="4330" y="3686"/>
                </a:lnTo>
                <a:lnTo>
                  <a:pt x="4347" y="3655"/>
                </a:lnTo>
                <a:lnTo>
                  <a:pt x="4354" y="3641"/>
                </a:lnTo>
                <a:lnTo>
                  <a:pt x="4362" y="3628"/>
                </a:lnTo>
                <a:lnTo>
                  <a:pt x="4377" y="3604"/>
                </a:lnTo>
                <a:lnTo>
                  <a:pt x="4390" y="3586"/>
                </a:lnTo>
                <a:lnTo>
                  <a:pt x="4402" y="3571"/>
                </a:lnTo>
                <a:lnTo>
                  <a:pt x="4411" y="3559"/>
                </a:lnTo>
                <a:lnTo>
                  <a:pt x="4747" y="3088"/>
                </a:lnTo>
                <a:lnTo>
                  <a:pt x="4771" y="3052"/>
                </a:lnTo>
                <a:lnTo>
                  <a:pt x="4798" y="3005"/>
                </a:lnTo>
                <a:lnTo>
                  <a:pt x="4813" y="2978"/>
                </a:lnTo>
                <a:lnTo>
                  <a:pt x="4828" y="2950"/>
                </a:lnTo>
                <a:lnTo>
                  <a:pt x="4843" y="2920"/>
                </a:lnTo>
                <a:lnTo>
                  <a:pt x="4857" y="2887"/>
                </a:lnTo>
                <a:lnTo>
                  <a:pt x="4864" y="2869"/>
                </a:lnTo>
                <a:lnTo>
                  <a:pt x="4872" y="2851"/>
                </a:lnTo>
                <a:lnTo>
                  <a:pt x="4884" y="2813"/>
                </a:lnTo>
                <a:lnTo>
                  <a:pt x="4896" y="2774"/>
                </a:lnTo>
                <a:lnTo>
                  <a:pt x="4900" y="2753"/>
                </a:lnTo>
                <a:lnTo>
                  <a:pt x="4905" y="2732"/>
                </a:lnTo>
                <a:lnTo>
                  <a:pt x="4909" y="2711"/>
                </a:lnTo>
                <a:lnTo>
                  <a:pt x="4914" y="2689"/>
                </a:lnTo>
                <a:lnTo>
                  <a:pt x="4917" y="2666"/>
                </a:lnTo>
                <a:lnTo>
                  <a:pt x="4920" y="2644"/>
                </a:lnTo>
                <a:lnTo>
                  <a:pt x="4923" y="2620"/>
                </a:lnTo>
                <a:lnTo>
                  <a:pt x="4924" y="2597"/>
                </a:lnTo>
                <a:lnTo>
                  <a:pt x="4924" y="2572"/>
                </a:lnTo>
                <a:lnTo>
                  <a:pt x="4926" y="2548"/>
                </a:lnTo>
                <a:lnTo>
                  <a:pt x="4924" y="2524"/>
                </a:lnTo>
                <a:lnTo>
                  <a:pt x="4924" y="2500"/>
                </a:lnTo>
                <a:lnTo>
                  <a:pt x="4923" y="2476"/>
                </a:lnTo>
                <a:lnTo>
                  <a:pt x="4920" y="2452"/>
                </a:lnTo>
                <a:lnTo>
                  <a:pt x="4918" y="2429"/>
                </a:lnTo>
                <a:lnTo>
                  <a:pt x="4914" y="2405"/>
                </a:lnTo>
                <a:lnTo>
                  <a:pt x="4911" y="2383"/>
                </a:lnTo>
                <a:lnTo>
                  <a:pt x="4906" y="2359"/>
                </a:lnTo>
                <a:lnTo>
                  <a:pt x="4902" y="2336"/>
                </a:lnTo>
                <a:lnTo>
                  <a:pt x="4896" y="2314"/>
                </a:lnTo>
                <a:lnTo>
                  <a:pt x="4890" y="2293"/>
                </a:lnTo>
                <a:lnTo>
                  <a:pt x="4884" y="2270"/>
                </a:lnTo>
                <a:lnTo>
                  <a:pt x="4876" y="2248"/>
                </a:lnTo>
                <a:lnTo>
                  <a:pt x="4869" y="2227"/>
                </a:lnTo>
                <a:lnTo>
                  <a:pt x="4861" y="2206"/>
                </a:lnTo>
                <a:lnTo>
                  <a:pt x="4852" y="2185"/>
                </a:lnTo>
                <a:lnTo>
                  <a:pt x="4843" y="2164"/>
                </a:lnTo>
                <a:lnTo>
                  <a:pt x="4834" y="2143"/>
                </a:lnTo>
                <a:lnTo>
                  <a:pt x="4825" y="2123"/>
                </a:lnTo>
                <a:lnTo>
                  <a:pt x="4815" y="2104"/>
                </a:lnTo>
                <a:lnTo>
                  <a:pt x="4804" y="2083"/>
                </a:lnTo>
                <a:lnTo>
                  <a:pt x="4792" y="2065"/>
                </a:lnTo>
                <a:lnTo>
                  <a:pt x="4780" y="2045"/>
                </a:lnTo>
                <a:lnTo>
                  <a:pt x="4768" y="2026"/>
                </a:lnTo>
                <a:lnTo>
                  <a:pt x="4756" y="2008"/>
                </a:lnTo>
                <a:lnTo>
                  <a:pt x="4743" y="1990"/>
                </a:lnTo>
                <a:lnTo>
                  <a:pt x="4729" y="1972"/>
                </a:lnTo>
                <a:lnTo>
                  <a:pt x="4716" y="1955"/>
                </a:lnTo>
                <a:lnTo>
                  <a:pt x="4702" y="1937"/>
                </a:lnTo>
                <a:lnTo>
                  <a:pt x="4687" y="1921"/>
                </a:lnTo>
                <a:lnTo>
                  <a:pt x="4657" y="1888"/>
                </a:lnTo>
                <a:lnTo>
                  <a:pt x="4642" y="1873"/>
                </a:lnTo>
                <a:lnTo>
                  <a:pt x="4627" y="1858"/>
                </a:lnTo>
                <a:lnTo>
                  <a:pt x="4611" y="1843"/>
                </a:lnTo>
                <a:lnTo>
                  <a:pt x="4594" y="1828"/>
                </a:lnTo>
                <a:lnTo>
                  <a:pt x="4560" y="1801"/>
                </a:lnTo>
                <a:lnTo>
                  <a:pt x="4542" y="1787"/>
                </a:lnTo>
                <a:lnTo>
                  <a:pt x="4525" y="1775"/>
                </a:lnTo>
                <a:lnTo>
                  <a:pt x="4488" y="1750"/>
                </a:lnTo>
                <a:lnTo>
                  <a:pt x="4470" y="1739"/>
                </a:lnTo>
                <a:lnTo>
                  <a:pt x="4450" y="1729"/>
                </a:lnTo>
                <a:lnTo>
                  <a:pt x="4413" y="1708"/>
                </a:lnTo>
                <a:lnTo>
                  <a:pt x="4374" y="1688"/>
                </a:lnTo>
                <a:lnTo>
                  <a:pt x="4353" y="1681"/>
                </a:lnTo>
                <a:lnTo>
                  <a:pt x="4333" y="1672"/>
                </a:lnTo>
                <a:lnTo>
                  <a:pt x="4312" y="1664"/>
                </a:lnTo>
                <a:lnTo>
                  <a:pt x="4291" y="1657"/>
                </a:lnTo>
                <a:lnTo>
                  <a:pt x="4270" y="1651"/>
                </a:lnTo>
                <a:lnTo>
                  <a:pt x="4249" y="1645"/>
                </a:lnTo>
                <a:lnTo>
                  <a:pt x="4207" y="1634"/>
                </a:lnTo>
                <a:lnTo>
                  <a:pt x="4186" y="1630"/>
                </a:lnTo>
                <a:lnTo>
                  <a:pt x="4164" y="1627"/>
                </a:lnTo>
                <a:lnTo>
                  <a:pt x="4143" y="1624"/>
                </a:lnTo>
                <a:lnTo>
                  <a:pt x="4120" y="1621"/>
                </a:lnTo>
                <a:lnTo>
                  <a:pt x="4077" y="1616"/>
                </a:lnTo>
                <a:lnTo>
                  <a:pt x="4032" y="1616"/>
                </a:lnTo>
                <a:lnTo>
                  <a:pt x="3984" y="1616"/>
                </a:lnTo>
                <a:lnTo>
                  <a:pt x="3961" y="1618"/>
                </a:lnTo>
                <a:lnTo>
                  <a:pt x="3939" y="1621"/>
                </a:lnTo>
                <a:lnTo>
                  <a:pt x="3915" y="1624"/>
                </a:lnTo>
                <a:lnTo>
                  <a:pt x="3892" y="1627"/>
                </a:lnTo>
                <a:lnTo>
                  <a:pt x="3870" y="1630"/>
                </a:lnTo>
                <a:lnTo>
                  <a:pt x="3847" y="1634"/>
                </a:lnTo>
                <a:lnTo>
                  <a:pt x="3826" y="1639"/>
                </a:lnTo>
                <a:lnTo>
                  <a:pt x="3804" y="1645"/>
                </a:lnTo>
                <a:lnTo>
                  <a:pt x="3783" y="1651"/>
                </a:lnTo>
                <a:lnTo>
                  <a:pt x="3760" y="1657"/>
                </a:lnTo>
                <a:lnTo>
                  <a:pt x="3739" y="1664"/>
                </a:lnTo>
                <a:lnTo>
                  <a:pt x="3718" y="1672"/>
                </a:lnTo>
                <a:lnTo>
                  <a:pt x="3676" y="1688"/>
                </a:lnTo>
                <a:lnTo>
                  <a:pt x="3657" y="1697"/>
                </a:lnTo>
                <a:lnTo>
                  <a:pt x="3636" y="1708"/>
                </a:lnTo>
                <a:lnTo>
                  <a:pt x="3616" y="1718"/>
                </a:lnTo>
                <a:lnTo>
                  <a:pt x="3597" y="1729"/>
                </a:lnTo>
                <a:lnTo>
                  <a:pt x="3559" y="1750"/>
                </a:lnTo>
                <a:lnTo>
                  <a:pt x="3522" y="1775"/>
                </a:lnTo>
                <a:lnTo>
                  <a:pt x="3504" y="1787"/>
                </a:lnTo>
                <a:lnTo>
                  <a:pt x="3486" y="1801"/>
                </a:lnTo>
                <a:lnTo>
                  <a:pt x="3469" y="1814"/>
                </a:lnTo>
                <a:lnTo>
                  <a:pt x="3451" y="1828"/>
                </a:lnTo>
                <a:lnTo>
                  <a:pt x="3435" y="1843"/>
                </a:lnTo>
                <a:lnTo>
                  <a:pt x="3418" y="1858"/>
                </a:lnTo>
                <a:lnTo>
                  <a:pt x="3403" y="1873"/>
                </a:lnTo>
                <a:lnTo>
                  <a:pt x="3387" y="1888"/>
                </a:lnTo>
                <a:lnTo>
                  <a:pt x="3357" y="1921"/>
                </a:lnTo>
                <a:lnTo>
                  <a:pt x="3342" y="1937"/>
                </a:lnTo>
                <a:lnTo>
                  <a:pt x="3328" y="1955"/>
                </a:lnTo>
                <a:lnTo>
                  <a:pt x="3315" y="1972"/>
                </a:lnTo>
                <a:lnTo>
                  <a:pt x="3301" y="1990"/>
                </a:lnTo>
                <a:lnTo>
                  <a:pt x="3276" y="2026"/>
                </a:lnTo>
                <a:lnTo>
                  <a:pt x="3264" y="2045"/>
                </a:lnTo>
                <a:lnTo>
                  <a:pt x="3252" y="2065"/>
                </a:lnTo>
                <a:lnTo>
                  <a:pt x="3231" y="2104"/>
                </a:lnTo>
                <a:lnTo>
                  <a:pt x="3220" y="2123"/>
                </a:lnTo>
                <a:lnTo>
                  <a:pt x="3210" y="2143"/>
                </a:lnTo>
                <a:lnTo>
                  <a:pt x="3192" y="2185"/>
                </a:lnTo>
                <a:lnTo>
                  <a:pt x="3175" y="2227"/>
                </a:lnTo>
                <a:lnTo>
                  <a:pt x="3168" y="2248"/>
                </a:lnTo>
                <a:lnTo>
                  <a:pt x="3162" y="2270"/>
                </a:lnTo>
                <a:lnTo>
                  <a:pt x="3154" y="2293"/>
                </a:lnTo>
                <a:lnTo>
                  <a:pt x="3148" y="2314"/>
                </a:lnTo>
                <a:lnTo>
                  <a:pt x="3139" y="2359"/>
                </a:lnTo>
                <a:lnTo>
                  <a:pt x="3135" y="2383"/>
                </a:lnTo>
                <a:lnTo>
                  <a:pt x="3130" y="2405"/>
                </a:lnTo>
                <a:lnTo>
                  <a:pt x="3124" y="2452"/>
                </a:lnTo>
                <a:lnTo>
                  <a:pt x="3121" y="2500"/>
                </a:lnTo>
                <a:lnTo>
                  <a:pt x="3120" y="2524"/>
                </a:lnTo>
                <a:lnTo>
                  <a:pt x="3120" y="2548"/>
                </a:lnTo>
                <a:lnTo>
                  <a:pt x="3121" y="2590"/>
                </a:lnTo>
                <a:lnTo>
                  <a:pt x="3124" y="2630"/>
                </a:lnTo>
                <a:lnTo>
                  <a:pt x="3126" y="2651"/>
                </a:lnTo>
                <a:lnTo>
                  <a:pt x="3129" y="2671"/>
                </a:lnTo>
                <a:lnTo>
                  <a:pt x="3135" y="2711"/>
                </a:lnTo>
                <a:lnTo>
                  <a:pt x="3138" y="2732"/>
                </a:lnTo>
                <a:lnTo>
                  <a:pt x="3142" y="2752"/>
                </a:lnTo>
                <a:lnTo>
                  <a:pt x="3151" y="2791"/>
                </a:lnTo>
                <a:lnTo>
                  <a:pt x="3163" y="2830"/>
                </a:lnTo>
                <a:lnTo>
                  <a:pt x="3175" y="2867"/>
                </a:lnTo>
                <a:lnTo>
                  <a:pt x="3183" y="2885"/>
                </a:lnTo>
                <a:lnTo>
                  <a:pt x="3189" y="2903"/>
                </a:lnTo>
                <a:lnTo>
                  <a:pt x="3196" y="2923"/>
                </a:lnTo>
                <a:lnTo>
                  <a:pt x="3205" y="2941"/>
                </a:lnTo>
                <a:lnTo>
                  <a:pt x="3213" y="2957"/>
                </a:lnTo>
                <a:lnTo>
                  <a:pt x="3222" y="2975"/>
                </a:lnTo>
                <a:lnTo>
                  <a:pt x="3240" y="3010"/>
                </a:lnTo>
                <a:lnTo>
                  <a:pt x="3261" y="3044"/>
                </a:lnTo>
                <a:lnTo>
                  <a:pt x="3282" y="3076"/>
                </a:lnTo>
                <a:lnTo>
                  <a:pt x="3292" y="3092"/>
                </a:lnTo>
                <a:lnTo>
                  <a:pt x="3304" y="3109"/>
                </a:lnTo>
                <a:lnTo>
                  <a:pt x="3315" y="3124"/>
                </a:lnTo>
                <a:lnTo>
                  <a:pt x="3327" y="3139"/>
                </a:lnTo>
                <a:lnTo>
                  <a:pt x="3679" y="3583"/>
                </a:lnTo>
                <a:lnTo>
                  <a:pt x="3691" y="3596"/>
                </a:lnTo>
                <a:lnTo>
                  <a:pt x="3702" y="3611"/>
                </a:lnTo>
                <a:lnTo>
                  <a:pt x="3712" y="3626"/>
                </a:lnTo>
                <a:lnTo>
                  <a:pt x="3721" y="3641"/>
                </a:lnTo>
                <a:lnTo>
                  <a:pt x="3730" y="3658"/>
                </a:lnTo>
                <a:lnTo>
                  <a:pt x="3739" y="3673"/>
                </a:lnTo>
                <a:lnTo>
                  <a:pt x="3745" y="3689"/>
                </a:lnTo>
                <a:lnTo>
                  <a:pt x="3753" y="3706"/>
                </a:lnTo>
                <a:lnTo>
                  <a:pt x="3757" y="3722"/>
                </a:lnTo>
                <a:lnTo>
                  <a:pt x="3762" y="3740"/>
                </a:lnTo>
                <a:lnTo>
                  <a:pt x="3766" y="3757"/>
                </a:lnTo>
                <a:lnTo>
                  <a:pt x="3769" y="3775"/>
                </a:lnTo>
                <a:lnTo>
                  <a:pt x="3771" y="3791"/>
                </a:lnTo>
                <a:lnTo>
                  <a:pt x="3772" y="3809"/>
                </a:lnTo>
                <a:lnTo>
                  <a:pt x="3774" y="3827"/>
                </a:lnTo>
                <a:lnTo>
                  <a:pt x="3772" y="3844"/>
                </a:lnTo>
                <a:lnTo>
                  <a:pt x="3771" y="3862"/>
                </a:lnTo>
                <a:lnTo>
                  <a:pt x="3769" y="3878"/>
                </a:lnTo>
                <a:lnTo>
                  <a:pt x="3766" y="3896"/>
                </a:lnTo>
                <a:lnTo>
                  <a:pt x="3762" y="3913"/>
                </a:lnTo>
                <a:lnTo>
                  <a:pt x="3757" y="3931"/>
                </a:lnTo>
                <a:lnTo>
                  <a:pt x="3750" y="3947"/>
                </a:lnTo>
                <a:lnTo>
                  <a:pt x="3744" y="3964"/>
                </a:lnTo>
                <a:lnTo>
                  <a:pt x="3735" y="3980"/>
                </a:lnTo>
                <a:lnTo>
                  <a:pt x="3726" y="3997"/>
                </a:lnTo>
                <a:lnTo>
                  <a:pt x="3715" y="4012"/>
                </a:lnTo>
                <a:lnTo>
                  <a:pt x="3705" y="4027"/>
                </a:lnTo>
                <a:lnTo>
                  <a:pt x="3693" y="4042"/>
                </a:lnTo>
                <a:lnTo>
                  <a:pt x="3679" y="4057"/>
                </a:lnTo>
                <a:lnTo>
                  <a:pt x="3664" y="4070"/>
                </a:lnTo>
                <a:lnTo>
                  <a:pt x="3649" y="4084"/>
                </a:lnTo>
                <a:lnTo>
                  <a:pt x="3633" y="4097"/>
                </a:lnTo>
                <a:lnTo>
                  <a:pt x="3616" y="4108"/>
                </a:lnTo>
                <a:lnTo>
                  <a:pt x="3600" y="4117"/>
                </a:lnTo>
                <a:lnTo>
                  <a:pt x="3585" y="4124"/>
                </a:lnTo>
                <a:lnTo>
                  <a:pt x="3568" y="4132"/>
                </a:lnTo>
                <a:lnTo>
                  <a:pt x="3552" y="4138"/>
                </a:lnTo>
                <a:lnTo>
                  <a:pt x="3535" y="4142"/>
                </a:lnTo>
                <a:lnTo>
                  <a:pt x="3520" y="4147"/>
                </a:lnTo>
                <a:lnTo>
                  <a:pt x="3504" y="4150"/>
                </a:lnTo>
                <a:lnTo>
                  <a:pt x="3487" y="4151"/>
                </a:lnTo>
                <a:lnTo>
                  <a:pt x="3472" y="4153"/>
                </a:lnTo>
                <a:lnTo>
                  <a:pt x="3456" y="4154"/>
                </a:lnTo>
                <a:lnTo>
                  <a:pt x="3441" y="4153"/>
                </a:lnTo>
                <a:lnTo>
                  <a:pt x="3424" y="4153"/>
                </a:lnTo>
                <a:lnTo>
                  <a:pt x="3409" y="4151"/>
                </a:lnTo>
                <a:lnTo>
                  <a:pt x="3379" y="4145"/>
                </a:lnTo>
                <a:lnTo>
                  <a:pt x="3364" y="4141"/>
                </a:lnTo>
                <a:lnTo>
                  <a:pt x="3349" y="4136"/>
                </a:lnTo>
                <a:lnTo>
                  <a:pt x="3321" y="4126"/>
                </a:lnTo>
                <a:lnTo>
                  <a:pt x="3307" y="4120"/>
                </a:lnTo>
                <a:lnTo>
                  <a:pt x="3294" y="4112"/>
                </a:lnTo>
                <a:lnTo>
                  <a:pt x="3280" y="4105"/>
                </a:lnTo>
                <a:lnTo>
                  <a:pt x="3268" y="4096"/>
                </a:lnTo>
                <a:lnTo>
                  <a:pt x="3256" y="4088"/>
                </a:lnTo>
                <a:lnTo>
                  <a:pt x="3244" y="4079"/>
                </a:lnTo>
                <a:lnTo>
                  <a:pt x="3232" y="4069"/>
                </a:lnTo>
                <a:lnTo>
                  <a:pt x="3220" y="4060"/>
                </a:lnTo>
                <a:lnTo>
                  <a:pt x="3210" y="4049"/>
                </a:lnTo>
                <a:lnTo>
                  <a:pt x="3199" y="4037"/>
                </a:lnTo>
                <a:lnTo>
                  <a:pt x="3189" y="4027"/>
                </a:lnTo>
                <a:lnTo>
                  <a:pt x="3180" y="4015"/>
                </a:lnTo>
                <a:lnTo>
                  <a:pt x="2422" y="3187"/>
                </a:lnTo>
                <a:lnTo>
                  <a:pt x="1665" y="2360"/>
                </a:lnTo>
                <a:lnTo>
                  <a:pt x="603" y="1199"/>
                </a:lnTo>
                <a:lnTo>
                  <a:pt x="76" y="623"/>
                </a:lnTo>
                <a:lnTo>
                  <a:pt x="70" y="616"/>
                </a:lnTo>
                <a:lnTo>
                  <a:pt x="64" y="607"/>
                </a:lnTo>
                <a:lnTo>
                  <a:pt x="52" y="590"/>
                </a:lnTo>
                <a:lnTo>
                  <a:pt x="42" y="571"/>
                </a:lnTo>
                <a:lnTo>
                  <a:pt x="37" y="562"/>
                </a:lnTo>
                <a:lnTo>
                  <a:pt x="31" y="551"/>
                </a:lnTo>
                <a:lnTo>
                  <a:pt x="24" y="530"/>
                </a:lnTo>
                <a:lnTo>
                  <a:pt x="16" y="508"/>
                </a:lnTo>
                <a:lnTo>
                  <a:pt x="10" y="484"/>
                </a:lnTo>
                <a:lnTo>
                  <a:pt x="9" y="472"/>
                </a:lnTo>
                <a:lnTo>
                  <a:pt x="6" y="460"/>
                </a:lnTo>
                <a:lnTo>
                  <a:pt x="3" y="434"/>
                </a:lnTo>
                <a:lnTo>
                  <a:pt x="1" y="409"/>
                </a:lnTo>
                <a:lnTo>
                  <a:pt x="0" y="383"/>
                </a:lnTo>
                <a:lnTo>
                  <a:pt x="1" y="358"/>
                </a:lnTo>
                <a:lnTo>
                  <a:pt x="4" y="331"/>
                </a:lnTo>
                <a:lnTo>
                  <a:pt x="9" y="305"/>
                </a:lnTo>
                <a:lnTo>
                  <a:pt x="15" y="280"/>
                </a:lnTo>
                <a:lnTo>
                  <a:pt x="18" y="266"/>
                </a:lnTo>
                <a:lnTo>
                  <a:pt x="22" y="254"/>
                </a:lnTo>
                <a:lnTo>
                  <a:pt x="25" y="241"/>
                </a:lnTo>
                <a:lnTo>
                  <a:pt x="31" y="229"/>
                </a:lnTo>
                <a:lnTo>
                  <a:pt x="42" y="205"/>
                </a:lnTo>
                <a:lnTo>
                  <a:pt x="48" y="193"/>
                </a:lnTo>
                <a:lnTo>
                  <a:pt x="54" y="181"/>
                </a:lnTo>
                <a:lnTo>
                  <a:pt x="61" y="169"/>
                </a:lnTo>
                <a:lnTo>
                  <a:pt x="69" y="158"/>
                </a:lnTo>
                <a:lnTo>
                  <a:pt x="76" y="146"/>
                </a:lnTo>
                <a:lnTo>
                  <a:pt x="85" y="136"/>
                </a:lnTo>
                <a:lnTo>
                  <a:pt x="94" y="125"/>
                </a:lnTo>
                <a:lnTo>
                  <a:pt x="103" y="115"/>
                </a:lnTo>
                <a:lnTo>
                  <a:pt x="114" y="106"/>
                </a:lnTo>
                <a:lnTo>
                  <a:pt x="124" y="95"/>
                </a:lnTo>
                <a:lnTo>
                  <a:pt x="135" y="86"/>
                </a:lnTo>
                <a:lnTo>
                  <a:pt x="147" y="77"/>
                </a:lnTo>
                <a:lnTo>
                  <a:pt x="157" y="70"/>
                </a:lnTo>
                <a:lnTo>
                  <a:pt x="171" y="61"/>
                </a:lnTo>
                <a:lnTo>
                  <a:pt x="183" y="53"/>
                </a:lnTo>
                <a:lnTo>
                  <a:pt x="196" y="47"/>
                </a:lnTo>
                <a:lnTo>
                  <a:pt x="211" y="40"/>
                </a:lnTo>
                <a:lnTo>
                  <a:pt x="225" y="34"/>
                </a:lnTo>
                <a:lnTo>
                  <a:pt x="241" y="28"/>
                </a:lnTo>
                <a:lnTo>
                  <a:pt x="256" y="23"/>
                </a:lnTo>
                <a:lnTo>
                  <a:pt x="273" y="19"/>
                </a:lnTo>
                <a:lnTo>
                  <a:pt x="289" y="14"/>
                </a:lnTo>
                <a:lnTo>
                  <a:pt x="307" y="11"/>
                </a:lnTo>
                <a:lnTo>
                  <a:pt x="324" y="8"/>
                </a:lnTo>
                <a:lnTo>
                  <a:pt x="343" y="5"/>
                </a:lnTo>
                <a:lnTo>
                  <a:pt x="363" y="3"/>
                </a:lnTo>
                <a:lnTo>
                  <a:pt x="382" y="2"/>
                </a:lnTo>
                <a:lnTo>
                  <a:pt x="402" y="2"/>
                </a:lnTo>
                <a:lnTo>
                  <a:pt x="1320" y="2"/>
                </a:lnTo>
                <a:lnTo>
                  <a:pt x="2238" y="2"/>
                </a:lnTo>
                <a:lnTo>
                  <a:pt x="3156" y="2"/>
                </a:lnTo>
                <a:lnTo>
                  <a:pt x="4074" y="2"/>
                </a:lnTo>
                <a:lnTo>
                  <a:pt x="4099" y="0"/>
                </a:lnTo>
                <a:lnTo>
                  <a:pt x="4129" y="0"/>
                </a:lnTo>
                <a:lnTo>
                  <a:pt x="4170" y="2"/>
                </a:lnTo>
                <a:lnTo>
                  <a:pt x="4194" y="3"/>
                </a:lnTo>
                <a:lnTo>
                  <a:pt x="4219" y="6"/>
                </a:lnTo>
                <a:lnTo>
                  <a:pt x="4246" y="9"/>
                </a:lnTo>
                <a:lnTo>
                  <a:pt x="4276" y="13"/>
                </a:lnTo>
                <a:lnTo>
                  <a:pt x="4308" y="17"/>
                </a:lnTo>
                <a:lnTo>
                  <a:pt x="4341" y="23"/>
                </a:lnTo>
                <a:lnTo>
                  <a:pt x="4375" y="31"/>
                </a:lnTo>
                <a:lnTo>
                  <a:pt x="4411" y="38"/>
                </a:lnTo>
                <a:lnTo>
                  <a:pt x="4449" y="49"/>
                </a:lnTo>
                <a:lnTo>
                  <a:pt x="4486" y="59"/>
                </a:lnTo>
                <a:lnTo>
                  <a:pt x="4525" y="71"/>
                </a:lnTo>
                <a:lnTo>
                  <a:pt x="4566" y="86"/>
                </a:lnTo>
                <a:lnTo>
                  <a:pt x="4585" y="94"/>
                </a:lnTo>
                <a:lnTo>
                  <a:pt x="4606" y="103"/>
                </a:lnTo>
                <a:lnTo>
                  <a:pt x="4647" y="119"/>
                </a:lnTo>
                <a:lnTo>
                  <a:pt x="4668" y="130"/>
                </a:lnTo>
                <a:lnTo>
                  <a:pt x="4689" y="140"/>
                </a:lnTo>
                <a:lnTo>
                  <a:pt x="4731" y="161"/>
                </a:lnTo>
                <a:lnTo>
                  <a:pt x="4773" y="185"/>
                </a:lnTo>
                <a:lnTo>
                  <a:pt x="4815" y="212"/>
                </a:lnTo>
                <a:lnTo>
                  <a:pt x="4836" y="226"/>
                </a:lnTo>
                <a:lnTo>
                  <a:pt x="4857" y="241"/>
                </a:lnTo>
                <a:lnTo>
                  <a:pt x="4897" y="272"/>
                </a:lnTo>
                <a:lnTo>
                  <a:pt x="4939" y="305"/>
                </a:lnTo>
                <a:lnTo>
                  <a:pt x="4959" y="323"/>
                </a:lnTo>
                <a:lnTo>
                  <a:pt x="4980" y="341"/>
                </a:lnTo>
                <a:lnTo>
                  <a:pt x="5020" y="382"/>
                </a:lnTo>
                <a:lnTo>
                  <a:pt x="5040" y="401"/>
                </a:lnTo>
                <a:lnTo>
                  <a:pt x="5059" y="424"/>
                </a:lnTo>
                <a:lnTo>
                  <a:pt x="5809" y="1244"/>
                </a:lnTo>
                <a:lnTo>
                  <a:pt x="6559" y="2066"/>
                </a:lnTo>
                <a:lnTo>
                  <a:pt x="6561" y="2069"/>
                </a:lnTo>
                <a:lnTo>
                  <a:pt x="6576" y="2089"/>
                </a:lnTo>
                <a:lnTo>
                  <a:pt x="6589" y="2107"/>
                </a:lnTo>
                <a:lnTo>
                  <a:pt x="6603" y="2126"/>
                </a:lnTo>
                <a:lnTo>
                  <a:pt x="6615" y="2146"/>
                </a:lnTo>
                <a:lnTo>
                  <a:pt x="6627" y="2167"/>
                </a:lnTo>
                <a:lnTo>
                  <a:pt x="6637" y="2188"/>
                </a:lnTo>
                <a:lnTo>
                  <a:pt x="6646" y="2210"/>
                </a:lnTo>
                <a:lnTo>
                  <a:pt x="6655" y="2231"/>
                </a:lnTo>
                <a:lnTo>
                  <a:pt x="6663" y="2255"/>
                </a:lnTo>
                <a:lnTo>
                  <a:pt x="6667" y="2266"/>
                </a:lnTo>
                <a:lnTo>
                  <a:pt x="6670" y="2278"/>
                </a:lnTo>
                <a:lnTo>
                  <a:pt x="6676" y="2302"/>
                </a:lnTo>
                <a:lnTo>
                  <a:pt x="6681" y="2326"/>
                </a:lnTo>
                <a:lnTo>
                  <a:pt x="6685" y="2350"/>
                </a:lnTo>
                <a:lnTo>
                  <a:pt x="6688" y="2374"/>
                </a:lnTo>
                <a:lnTo>
                  <a:pt x="6690" y="2399"/>
                </a:lnTo>
                <a:lnTo>
                  <a:pt x="6690" y="2425"/>
                </a:lnTo>
                <a:close/>
                <a:moveTo>
                  <a:pt x="51" y="9070"/>
                </a:moveTo>
                <a:lnTo>
                  <a:pt x="63" y="9089"/>
                </a:lnTo>
                <a:lnTo>
                  <a:pt x="76" y="9109"/>
                </a:lnTo>
                <a:lnTo>
                  <a:pt x="90" y="9125"/>
                </a:lnTo>
                <a:lnTo>
                  <a:pt x="103" y="9142"/>
                </a:lnTo>
                <a:lnTo>
                  <a:pt x="118" y="9157"/>
                </a:lnTo>
                <a:lnTo>
                  <a:pt x="132" y="9170"/>
                </a:lnTo>
                <a:lnTo>
                  <a:pt x="147" y="9182"/>
                </a:lnTo>
                <a:lnTo>
                  <a:pt x="162" y="9194"/>
                </a:lnTo>
                <a:lnTo>
                  <a:pt x="177" y="9205"/>
                </a:lnTo>
                <a:lnTo>
                  <a:pt x="192" y="9214"/>
                </a:lnTo>
                <a:lnTo>
                  <a:pt x="207" y="9223"/>
                </a:lnTo>
                <a:lnTo>
                  <a:pt x="222" y="9230"/>
                </a:lnTo>
                <a:lnTo>
                  <a:pt x="235" y="9238"/>
                </a:lnTo>
                <a:lnTo>
                  <a:pt x="250" y="9242"/>
                </a:lnTo>
                <a:lnTo>
                  <a:pt x="264" y="9248"/>
                </a:lnTo>
                <a:lnTo>
                  <a:pt x="277" y="9253"/>
                </a:lnTo>
                <a:lnTo>
                  <a:pt x="304" y="9260"/>
                </a:lnTo>
                <a:lnTo>
                  <a:pt x="328" y="9265"/>
                </a:lnTo>
                <a:lnTo>
                  <a:pt x="351" y="9268"/>
                </a:lnTo>
                <a:lnTo>
                  <a:pt x="369" y="9269"/>
                </a:lnTo>
                <a:lnTo>
                  <a:pt x="384" y="9269"/>
                </a:lnTo>
                <a:lnTo>
                  <a:pt x="396" y="9269"/>
                </a:lnTo>
                <a:lnTo>
                  <a:pt x="406" y="9269"/>
                </a:lnTo>
                <a:lnTo>
                  <a:pt x="1122" y="9268"/>
                </a:lnTo>
                <a:lnTo>
                  <a:pt x="1837" y="9268"/>
                </a:lnTo>
                <a:lnTo>
                  <a:pt x="3001" y="9268"/>
                </a:lnTo>
                <a:lnTo>
                  <a:pt x="3904" y="9269"/>
                </a:lnTo>
                <a:lnTo>
                  <a:pt x="3945" y="9268"/>
                </a:lnTo>
                <a:lnTo>
                  <a:pt x="3964" y="9266"/>
                </a:lnTo>
                <a:lnTo>
                  <a:pt x="3984" y="9263"/>
                </a:lnTo>
                <a:lnTo>
                  <a:pt x="4002" y="9260"/>
                </a:lnTo>
                <a:lnTo>
                  <a:pt x="4020" y="9257"/>
                </a:lnTo>
                <a:lnTo>
                  <a:pt x="4039" y="9254"/>
                </a:lnTo>
                <a:lnTo>
                  <a:pt x="4056" y="9250"/>
                </a:lnTo>
                <a:lnTo>
                  <a:pt x="4092" y="9238"/>
                </a:lnTo>
                <a:lnTo>
                  <a:pt x="4108" y="9232"/>
                </a:lnTo>
                <a:lnTo>
                  <a:pt x="4125" y="9226"/>
                </a:lnTo>
                <a:lnTo>
                  <a:pt x="4158" y="9212"/>
                </a:lnTo>
                <a:lnTo>
                  <a:pt x="4189" y="9196"/>
                </a:lnTo>
                <a:lnTo>
                  <a:pt x="4219" y="9179"/>
                </a:lnTo>
                <a:lnTo>
                  <a:pt x="4248" y="9160"/>
                </a:lnTo>
                <a:lnTo>
                  <a:pt x="4276" y="9142"/>
                </a:lnTo>
                <a:lnTo>
                  <a:pt x="4302" y="9121"/>
                </a:lnTo>
                <a:lnTo>
                  <a:pt x="4327" y="9100"/>
                </a:lnTo>
                <a:lnTo>
                  <a:pt x="4351" y="9079"/>
                </a:lnTo>
                <a:lnTo>
                  <a:pt x="4374" y="9056"/>
                </a:lnTo>
                <a:lnTo>
                  <a:pt x="4384" y="9046"/>
                </a:lnTo>
                <a:lnTo>
                  <a:pt x="4396" y="9035"/>
                </a:lnTo>
                <a:lnTo>
                  <a:pt x="4416" y="9013"/>
                </a:lnTo>
                <a:lnTo>
                  <a:pt x="4435" y="8990"/>
                </a:lnTo>
                <a:lnTo>
                  <a:pt x="4452" y="8969"/>
                </a:lnTo>
                <a:lnTo>
                  <a:pt x="4468" y="8948"/>
                </a:lnTo>
                <a:lnTo>
                  <a:pt x="4483" y="8929"/>
                </a:lnTo>
                <a:lnTo>
                  <a:pt x="4498" y="8909"/>
                </a:lnTo>
                <a:lnTo>
                  <a:pt x="4510" y="8890"/>
                </a:lnTo>
                <a:lnTo>
                  <a:pt x="4522" y="8873"/>
                </a:lnTo>
                <a:lnTo>
                  <a:pt x="4540" y="8843"/>
                </a:lnTo>
                <a:lnTo>
                  <a:pt x="4554" y="8819"/>
                </a:lnTo>
                <a:lnTo>
                  <a:pt x="4564" y="8800"/>
                </a:lnTo>
                <a:lnTo>
                  <a:pt x="4791" y="8399"/>
                </a:lnTo>
                <a:lnTo>
                  <a:pt x="5389" y="7340"/>
                </a:lnTo>
                <a:lnTo>
                  <a:pt x="5790" y="6629"/>
                </a:lnTo>
                <a:lnTo>
                  <a:pt x="6009" y="6239"/>
                </a:lnTo>
                <a:lnTo>
                  <a:pt x="6237" y="5831"/>
                </a:lnTo>
                <a:lnTo>
                  <a:pt x="6474" y="5408"/>
                </a:lnTo>
                <a:lnTo>
                  <a:pt x="6717" y="4975"/>
                </a:lnTo>
                <a:lnTo>
                  <a:pt x="6964" y="4531"/>
                </a:lnTo>
                <a:lnTo>
                  <a:pt x="7215" y="4082"/>
                </a:lnTo>
                <a:lnTo>
                  <a:pt x="7221" y="4070"/>
                </a:lnTo>
                <a:lnTo>
                  <a:pt x="7228" y="4052"/>
                </a:lnTo>
                <a:lnTo>
                  <a:pt x="7236" y="4033"/>
                </a:lnTo>
                <a:lnTo>
                  <a:pt x="7243" y="4010"/>
                </a:lnTo>
                <a:lnTo>
                  <a:pt x="7249" y="3985"/>
                </a:lnTo>
                <a:lnTo>
                  <a:pt x="7255" y="3958"/>
                </a:lnTo>
                <a:lnTo>
                  <a:pt x="7258" y="3929"/>
                </a:lnTo>
                <a:lnTo>
                  <a:pt x="7260" y="3914"/>
                </a:lnTo>
                <a:lnTo>
                  <a:pt x="7261" y="3899"/>
                </a:lnTo>
                <a:lnTo>
                  <a:pt x="7260" y="3884"/>
                </a:lnTo>
                <a:lnTo>
                  <a:pt x="7260" y="3869"/>
                </a:lnTo>
                <a:lnTo>
                  <a:pt x="7258" y="3853"/>
                </a:lnTo>
                <a:lnTo>
                  <a:pt x="7255" y="3838"/>
                </a:lnTo>
                <a:lnTo>
                  <a:pt x="7252" y="3821"/>
                </a:lnTo>
                <a:lnTo>
                  <a:pt x="7248" y="3805"/>
                </a:lnTo>
                <a:lnTo>
                  <a:pt x="7243" y="3790"/>
                </a:lnTo>
                <a:lnTo>
                  <a:pt x="7237" y="3773"/>
                </a:lnTo>
                <a:lnTo>
                  <a:pt x="7230" y="3758"/>
                </a:lnTo>
                <a:lnTo>
                  <a:pt x="7222" y="3743"/>
                </a:lnTo>
                <a:lnTo>
                  <a:pt x="7212" y="3728"/>
                </a:lnTo>
                <a:lnTo>
                  <a:pt x="7201" y="3713"/>
                </a:lnTo>
                <a:lnTo>
                  <a:pt x="7189" y="3698"/>
                </a:lnTo>
                <a:lnTo>
                  <a:pt x="7183" y="3691"/>
                </a:lnTo>
                <a:lnTo>
                  <a:pt x="7176" y="3683"/>
                </a:lnTo>
                <a:lnTo>
                  <a:pt x="7161" y="3670"/>
                </a:lnTo>
                <a:lnTo>
                  <a:pt x="7144" y="3656"/>
                </a:lnTo>
                <a:lnTo>
                  <a:pt x="7135" y="3650"/>
                </a:lnTo>
                <a:lnTo>
                  <a:pt x="7128" y="3643"/>
                </a:lnTo>
                <a:lnTo>
                  <a:pt x="7110" y="3632"/>
                </a:lnTo>
                <a:lnTo>
                  <a:pt x="7092" y="3623"/>
                </a:lnTo>
                <a:lnTo>
                  <a:pt x="7074" y="3614"/>
                </a:lnTo>
                <a:lnTo>
                  <a:pt x="7056" y="3608"/>
                </a:lnTo>
                <a:lnTo>
                  <a:pt x="7039" y="3602"/>
                </a:lnTo>
                <a:lnTo>
                  <a:pt x="7021" y="3599"/>
                </a:lnTo>
                <a:lnTo>
                  <a:pt x="7003" y="3596"/>
                </a:lnTo>
                <a:lnTo>
                  <a:pt x="6987" y="3595"/>
                </a:lnTo>
                <a:lnTo>
                  <a:pt x="6970" y="3593"/>
                </a:lnTo>
                <a:lnTo>
                  <a:pt x="6954" y="3593"/>
                </a:lnTo>
                <a:lnTo>
                  <a:pt x="6937" y="3595"/>
                </a:lnTo>
                <a:lnTo>
                  <a:pt x="6922" y="3596"/>
                </a:lnTo>
                <a:lnTo>
                  <a:pt x="6907" y="3599"/>
                </a:lnTo>
                <a:lnTo>
                  <a:pt x="6892" y="3602"/>
                </a:lnTo>
                <a:lnTo>
                  <a:pt x="6877" y="3607"/>
                </a:lnTo>
                <a:lnTo>
                  <a:pt x="6850" y="3614"/>
                </a:lnTo>
                <a:lnTo>
                  <a:pt x="6826" y="3625"/>
                </a:lnTo>
                <a:lnTo>
                  <a:pt x="6805" y="3634"/>
                </a:lnTo>
                <a:lnTo>
                  <a:pt x="6786" y="3644"/>
                </a:lnTo>
                <a:lnTo>
                  <a:pt x="6771" y="3652"/>
                </a:lnTo>
                <a:lnTo>
                  <a:pt x="6760" y="3659"/>
                </a:lnTo>
                <a:lnTo>
                  <a:pt x="6751" y="3665"/>
                </a:lnTo>
                <a:lnTo>
                  <a:pt x="6601" y="3773"/>
                </a:lnTo>
                <a:lnTo>
                  <a:pt x="6180" y="4081"/>
                </a:lnTo>
                <a:lnTo>
                  <a:pt x="5524" y="4558"/>
                </a:lnTo>
                <a:lnTo>
                  <a:pt x="5122" y="4852"/>
                </a:lnTo>
                <a:lnTo>
                  <a:pt x="4677" y="5179"/>
                </a:lnTo>
                <a:lnTo>
                  <a:pt x="4194" y="5536"/>
                </a:lnTo>
                <a:lnTo>
                  <a:pt x="3676" y="5918"/>
                </a:lnTo>
                <a:lnTo>
                  <a:pt x="3130" y="6323"/>
                </a:lnTo>
                <a:lnTo>
                  <a:pt x="2560" y="6746"/>
                </a:lnTo>
                <a:lnTo>
                  <a:pt x="1972" y="7186"/>
                </a:lnTo>
                <a:lnTo>
                  <a:pt x="1372" y="7639"/>
                </a:lnTo>
                <a:lnTo>
                  <a:pt x="1068" y="7868"/>
                </a:lnTo>
                <a:lnTo>
                  <a:pt x="762" y="8099"/>
                </a:lnTo>
                <a:lnTo>
                  <a:pt x="148" y="8566"/>
                </a:lnTo>
                <a:lnTo>
                  <a:pt x="138" y="8575"/>
                </a:lnTo>
                <a:lnTo>
                  <a:pt x="126" y="8585"/>
                </a:lnTo>
                <a:lnTo>
                  <a:pt x="111" y="8600"/>
                </a:lnTo>
                <a:lnTo>
                  <a:pt x="94" y="8620"/>
                </a:lnTo>
                <a:lnTo>
                  <a:pt x="76" y="8642"/>
                </a:lnTo>
                <a:lnTo>
                  <a:pt x="58" y="8669"/>
                </a:lnTo>
                <a:lnTo>
                  <a:pt x="49" y="8684"/>
                </a:lnTo>
                <a:lnTo>
                  <a:pt x="42" y="8701"/>
                </a:lnTo>
                <a:lnTo>
                  <a:pt x="33" y="8717"/>
                </a:lnTo>
                <a:lnTo>
                  <a:pt x="25" y="8735"/>
                </a:lnTo>
                <a:lnTo>
                  <a:pt x="19" y="8753"/>
                </a:lnTo>
                <a:lnTo>
                  <a:pt x="13" y="8773"/>
                </a:lnTo>
                <a:lnTo>
                  <a:pt x="9" y="8794"/>
                </a:lnTo>
                <a:lnTo>
                  <a:pt x="4" y="8815"/>
                </a:lnTo>
                <a:lnTo>
                  <a:pt x="1" y="8837"/>
                </a:lnTo>
                <a:lnTo>
                  <a:pt x="1" y="8860"/>
                </a:lnTo>
                <a:lnTo>
                  <a:pt x="1" y="8884"/>
                </a:lnTo>
                <a:lnTo>
                  <a:pt x="3" y="8908"/>
                </a:lnTo>
                <a:lnTo>
                  <a:pt x="6" y="8933"/>
                </a:lnTo>
                <a:lnTo>
                  <a:pt x="10" y="8959"/>
                </a:lnTo>
                <a:lnTo>
                  <a:pt x="18" y="8986"/>
                </a:lnTo>
                <a:lnTo>
                  <a:pt x="27" y="9013"/>
                </a:lnTo>
                <a:lnTo>
                  <a:pt x="37" y="9041"/>
                </a:lnTo>
                <a:lnTo>
                  <a:pt x="51" y="9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12700" dir="16200000" sx="98000" sy="98000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8220228" y="6318060"/>
            <a:ext cx="3459865" cy="279295"/>
          </a:xfrm>
          <a:custGeom>
            <a:avLst/>
            <a:gdLst>
              <a:gd name="T0" fmla="*/ 3875 w 9269"/>
              <a:gd name="T1" fmla="*/ 106 h 922"/>
              <a:gd name="T2" fmla="*/ 4044 w 9269"/>
              <a:gd name="T3" fmla="*/ 42 h 922"/>
              <a:gd name="T4" fmla="*/ 3875 w 9269"/>
              <a:gd name="T5" fmla="*/ 270 h 922"/>
              <a:gd name="T6" fmla="*/ 6054 w 9269"/>
              <a:gd name="T7" fmla="*/ 1 h 922"/>
              <a:gd name="T8" fmla="*/ 5955 w 9269"/>
              <a:gd name="T9" fmla="*/ 148 h 922"/>
              <a:gd name="T10" fmla="*/ 6359 w 9269"/>
              <a:gd name="T11" fmla="*/ 4 h 922"/>
              <a:gd name="T12" fmla="*/ 6231 w 9269"/>
              <a:gd name="T13" fmla="*/ 144 h 922"/>
              <a:gd name="T14" fmla="*/ 6758 w 9269"/>
              <a:gd name="T15" fmla="*/ 15 h 922"/>
              <a:gd name="T16" fmla="*/ 6608 w 9269"/>
              <a:gd name="T17" fmla="*/ 138 h 922"/>
              <a:gd name="T18" fmla="*/ 6758 w 9269"/>
              <a:gd name="T19" fmla="*/ 247 h 922"/>
              <a:gd name="T20" fmla="*/ 6608 w 9269"/>
              <a:gd name="T21" fmla="*/ 910 h 922"/>
              <a:gd name="T22" fmla="*/ 167 w 9269"/>
              <a:gd name="T23" fmla="*/ 22 h 922"/>
              <a:gd name="T24" fmla="*/ 596 w 9269"/>
              <a:gd name="T25" fmla="*/ 921 h 922"/>
              <a:gd name="T26" fmla="*/ 1148 w 9269"/>
              <a:gd name="T27" fmla="*/ 345 h 922"/>
              <a:gd name="T28" fmla="*/ 1185 w 9269"/>
              <a:gd name="T29" fmla="*/ 535 h 922"/>
              <a:gd name="T30" fmla="*/ 1374 w 9269"/>
              <a:gd name="T31" fmla="*/ 414 h 922"/>
              <a:gd name="T32" fmla="*/ 1244 w 9269"/>
              <a:gd name="T33" fmla="*/ 619 h 922"/>
              <a:gd name="T34" fmla="*/ 1305 w 9269"/>
              <a:gd name="T35" fmla="*/ 837 h 922"/>
              <a:gd name="T36" fmla="*/ 710 w 9269"/>
              <a:gd name="T37" fmla="*/ 871 h 922"/>
              <a:gd name="T38" fmla="*/ 669 w 9269"/>
              <a:gd name="T39" fmla="*/ 331 h 922"/>
              <a:gd name="T40" fmla="*/ 1206 w 9269"/>
              <a:gd name="T41" fmla="*/ 238 h 922"/>
              <a:gd name="T42" fmla="*/ 7940 w 9269"/>
              <a:gd name="T43" fmla="*/ 346 h 922"/>
              <a:gd name="T44" fmla="*/ 8276 w 9269"/>
              <a:gd name="T45" fmla="*/ 519 h 922"/>
              <a:gd name="T46" fmla="*/ 8448 w 9269"/>
              <a:gd name="T47" fmla="*/ 475 h 922"/>
              <a:gd name="T48" fmla="*/ 8238 w 9269"/>
              <a:gd name="T49" fmla="*/ 631 h 922"/>
              <a:gd name="T50" fmla="*/ 8348 w 9269"/>
              <a:gd name="T51" fmla="*/ 897 h 922"/>
              <a:gd name="T52" fmla="*/ 7754 w 9269"/>
              <a:gd name="T53" fmla="*/ 835 h 922"/>
              <a:gd name="T54" fmla="*/ 7784 w 9269"/>
              <a:gd name="T55" fmla="*/ 282 h 922"/>
              <a:gd name="T56" fmla="*/ 8360 w 9269"/>
              <a:gd name="T57" fmla="*/ 261 h 922"/>
              <a:gd name="T58" fmla="*/ 1439 w 9269"/>
              <a:gd name="T59" fmla="*/ 259 h 922"/>
              <a:gd name="T60" fmla="*/ 1617 w 9269"/>
              <a:gd name="T61" fmla="*/ 349 h 922"/>
              <a:gd name="T62" fmla="*/ 1923 w 9269"/>
              <a:gd name="T63" fmla="*/ 907 h 922"/>
              <a:gd name="T64" fmla="*/ 2354 w 9269"/>
              <a:gd name="T65" fmla="*/ 351 h 922"/>
              <a:gd name="T66" fmla="*/ 2423 w 9269"/>
              <a:gd name="T67" fmla="*/ 922 h 922"/>
              <a:gd name="T68" fmla="*/ 3651 w 9269"/>
              <a:gd name="T69" fmla="*/ 253 h 922"/>
              <a:gd name="T70" fmla="*/ 2655 w 9269"/>
              <a:gd name="T71" fmla="*/ 900 h 922"/>
              <a:gd name="T72" fmla="*/ 3092 w 9269"/>
              <a:gd name="T73" fmla="*/ 351 h 922"/>
              <a:gd name="T74" fmla="*/ 3285 w 9269"/>
              <a:gd name="T75" fmla="*/ 922 h 922"/>
              <a:gd name="T76" fmla="*/ 3596 w 9269"/>
              <a:gd name="T77" fmla="*/ 376 h 922"/>
              <a:gd name="T78" fmla="*/ 3753 w 9269"/>
              <a:gd name="T79" fmla="*/ 369 h 922"/>
              <a:gd name="T80" fmla="*/ 4691 w 9269"/>
              <a:gd name="T81" fmla="*/ 234 h 922"/>
              <a:gd name="T82" fmla="*/ 4193 w 9269"/>
              <a:gd name="T83" fmla="*/ 922 h 922"/>
              <a:gd name="T84" fmla="*/ 4722 w 9269"/>
              <a:gd name="T85" fmla="*/ 373 h 922"/>
              <a:gd name="T86" fmla="*/ 4901 w 9269"/>
              <a:gd name="T87" fmla="*/ 358 h 922"/>
              <a:gd name="T88" fmla="*/ 6920 w 9269"/>
              <a:gd name="T89" fmla="*/ 234 h 922"/>
              <a:gd name="T90" fmla="*/ 7061 w 9269"/>
              <a:gd name="T91" fmla="*/ 387 h 922"/>
              <a:gd name="T92" fmla="*/ 7455 w 9269"/>
              <a:gd name="T93" fmla="*/ 388 h 922"/>
              <a:gd name="T94" fmla="*/ 7611 w 9269"/>
              <a:gd name="T95" fmla="*/ 324 h 922"/>
              <a:gd name="T96" fmla="*/ 8540 w 9269"/>
              <a:gd name="T97" fmla="*/ 237 h 922"/>
              <a:gd name="T98" fmla="*/ 8696 w 9269"/>
              <a:gd name="T99" fmla="*/ 375 h 922"/>
              <a:gd name="T100" fmla="*/ 9090 w 9269"/>
              <a:gd name="T101" fmla="*/ 402 h 922"/>
              <a:gd name="T102" fmla="*/ 9236 w 9269"/>
              <a:gd name="T103" fmla="*/ 307 h 922"/>
              <a:gd name="T104" fmla="*/ 5520 w 9269"/>
              <a:gd name="T105" fmla="*/ 484 h 922"/>
              <a:gd name="T106" fmla="*/ 5235 w 9269"/>
              <a:gd name="T107" fmla="*/ 522 h 922"/>
              <a:gd name="T108" fmla="*/ 5070 w 9269"/>
              <a:gd name="T109" fmla="*/ 22 h 922"/>
              <a:gd name="T110" fmla="*/ 5199 w 9269"/>
              <a:gd name="T111" fmla="*/ 648 h 922"/>
              <a:gd name="T112" fmla="*/ 5588 w 9269"/>
              <a:gd name="T113" fmla="*/ 898 h 922"/>
              <a:gd name="T114" fmla="*/ 6002 w 9269"/>
              <a:gd name="T115" fmla="*/ 607 h 922"/>
              <a:gd name="T116" fmla="*/ 5976 w 9269"/>
              <a:gd name="T117" fmla="*/ 805 h 922"/>
              <a:gd name="T118" fmla="*/ 5966 w 9269"/>
              <a:gd name="T119" fmla="*/ 919 h 922"/>
              <a:gd name="T120" fmla="*/ 5786 w 9269"/>
              <a:gd name="T121" fmla="*/ 679 h 922"/>
              <a:gd name="T122" fmla="*/ 6321 w 9269"/>
              <a:gd name="T123" fmla="*/ 414 h 922"/>
              <a:gd name="T124" fmla="*/ 5865 w 9269"/>
              <a:gd name="T125" fmla="*/ 237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69" h="922">
                <a:moveTo>
                  <a:pt x="4044" y="108"/>
                </a:moveTo>
                <a:lnTo>
                  <a:pt x="4044" y="114"/>
                </a:lnTo>
                <a:lnTo>
                  <a:pt x="4043" y="118"/>
                </a:lnTo>
                <a:lnTo>
                  <a:pt x="4041" y="124"/>
                </a:lnTo>
                <a:lnTo>
                  <a:pt x="4040" y="127"/>
                </a:lnTo>
                <a:lnTo>
                  <a:pt x="4035" y="135"/>
                </a:lnTo>
                <a:lnTo>
                  <a:pt x="4029" y="141"/>
                </a:lnTo>
                <a:lnTo>
                  <a:pt x="4023" y="144"/>
                </a:lnTo>
                <a:lnTo>
                  <a:pt x="4016" y="147"/>
                </a:lnTo>
                <a:lnTo>
                  <a:pt x="4008" y="148"/>
                </a:lnTo>
                <a:lnTo>
                  <a:pt x="4002" y="150"/>
                </a:lnTo>
                <a:lnTo>
                  <a:pt x="3915" y="150"/>
                </a:lnTo>
                <a:lnTo>
                  <a:pt x="3909" y="148"/>
                </a:lnTo>
                <a:lnTo>
                  <a:pt x="3902" y="147"/>
                </a:lnTo>
                <a:lnTo>
                  <a:pt x="3896" y="144"/>
                </a:lnTo>
                <a:lnTo>
                  <a:pt x="3888" y="141"/>
                </a:lnTo>
                <a:lnTo>
                  <a:pt x="3885" y="138"/>
                </a:lnTo>
                <a:lnTo>
                  <a:pt x="3884" y="135"/>
                </a:lnTo>
                <a:lnTo>
                  <a:pt x="3878" y="127"/>
                </a:lnTo>
                <a:lnTo>
                  <a:pt x="3876" y="123"/>
                </a:lnTo>
                <a:lnTo>
                  <a:pt x="3875" y="118"/>
                </a:lnTo>
                <a:lnTo>
                  <a:pt x="3875" y="112"/>
                </a:lnTo>
                <a:lnTo>
                  <a:pt x="3875" y="106"/>
                </a:lnTo>
                <a:lnTo>
                  <a:pt x="3875" y="42"/>
                </a:lnTo>
                <a:lnTo>
                  <a:pt x="3875" y="37"/>
                </a:lnTo>
                <a:lnTo>
                  <a:pt x="3875" y="31"/>
                </a:lnTo>
                <a:lnTo>
                  <a:pt x="3878" y="22"/>
                </a:lnTo>
                <a:lnTo>
                  <a:pt x="3884" y="15"/>
                </a:lnTo>
                <a:lnTo>
                  <a:pt x="3885" y="12"/>
                </a:lnTo>
                <a:lnTo>
                  <a:pt x="3888" y="9"/>
                </a:lnTo>
                <a:lnTo>
                  <a:pt x="3896" y="4"/>
                </a:lnTo>
                <a:lnTo>
                  <a:pt x="3902" y="3"/>
                </a:lnTo>
                <a:lnTo>
                  <a:pt x="3909" y="1"/>
                </a:lnTo>
                <a:lnTo>
                  <a:pt x="3915" y="0"/>
                </a:lnTo>
                <a:lnTo>
                  <a:pt x="4002" y="0"/>
                </a:lnTo>
                <a:lnTo>
                  <a:pt x="4008" y="1"/>
                </a:lnTo>
                <a:lnTo>
                  <a:pt x="4016" y="3"/>
                </a:lnTo>
                <a:lnTo>
                  <a:pt x="4023" y="4"/>
                </a:lnTo>
                <a:lnTo>
                  <a:pt x="4026" y="7"/>
                </a:lnTo>
                <a:lnTo>
                  <a:pt x="4029" y="9"/>
                </a:lnTo>
                <a:lnTo>
                  <a:pt x="4032" y="12"/>
                </a:lnTo>
                <a:lnTo>
                  <a:pt x="4035" y="15"/>
                </a:lnTo>
                <a:lnTo>
                  <a:pt x="4040" y="21"/>
                </a:lnTo>
                <a:lnTo>
                  <a:pt x="4041" y="25"/>
                </a:lnTo>
                <a:lnTo>
                  <a:pt x="4043" y="30"/>
                </a:lnTo>
                <a:lnTo>
                  <a:pt x="4044" y="42"/>
                </a:lnTo>
                <a:lnTo>
                  <a:pt x="4044" y="108"/>
                </a:lnTo>
                <a:close/>
                <a:moveTo>
                  <a:pt x="4044" y="274"/>
                </a:moveTo>
                <a:lnTo>
                  <a:pt x="4044" y="268"/>
                </a:lnTo>
                <a:lnTo>
                  <a:pt x="4043" y="262"/>
                </a:lnTo>
                <a:lnTo>
                  <a:pt x="4041" y="258"/>
                </a:lnTo>
                <a:lnTo>
                  <a:pt x="4040" y="255"/>
                </a:lnTo>
                <a:lnTo>
                  <a:pt x="4035" y="247"/>
                </a:lnTo>
                <a:lnTo>
                  <a:pt x="4029" y="241"/>
                </a:lnTo>
                <a:lnTo>
                  <a:pt x="4023" y="237"/>
                </a:lnTo>
                <a:lnTo>
                  <a:pt x="4016" y="235"/>
                </a:lnTo>
                <a:lnTo>
                  <a:pt x="4008" y="234"/>
                </a:lnTo>
                <a:lnTo>
                  <a:pt x="4002" y="232"/>
                </a:lnTo>
                <a:lnTo>
                  <a:pt x="3915" y="232"/>
                </a:lnTo>
                <a:lnTo>
                  <a:pt x="3909" y="234"/>
                </a:lnTo>
                <a:lnTo>
                  <a:pt x="3902" y="235"/>
                </a:lnTo>
                <a:lnTo>
                  <a:pt x="3896" y="237"/>
                </a:lnTo>
                <a:lnTo>
                  <a:pt x="3888" y="241"/>
                </a:lnTo>
                <a:lnTo>
                  <a:pt x="3885" y="244"/>
                </a:lnTo>
                <a:lnTo>
                  <a:pt x="3884" y="247"/>
                </a:lnTo>
                <a:lnTo>
                  <a:pt x="3878" y="255"/>
                </a:lnTo>
                <a:lnTo>
                  <a:pt x="3876" y="259"/>
                </a:lnTo>
                <a:lnTo>
                  <a:pt x="3875" y="264"/>
                </a:lnTo>
                <a:lnTo>
                  <a:pt x="3875" y="270"/>
                </a:lnTo>
                <a:lnTo>
                  <a:pt x="3875" y="276"/>
                </a:lnTo>
                <a:lnTo>
                  <a:pt x="3875" y="880"/>
                </a:lnTo>
                <a:lnTo>
                  <a:pt x="3875" y="886"/>
                </a:lnTo>
                <a:lnTo>
                  <a:pt x="3875" y="891"/>
                </a:lnTo>
                <a:lnTo>
                  <a:pt x="3878" y="900"/>
                </a:lnTo>
                <a:lnTo>
                  <a:pt x="3884" y="907"/>
                </a:lnTo>
                <a:lnTo>
                  <a:pt x="3885" y="910"/>
                </a:lnTo>
                <a:lnTo>
                  <a:pt x="3888" y="913"/>
                </a:lnTo>
                <a:lnTo>
                  <a:pt x="3896" y="918"/>
                </a:lnTo>
                <a:lnTo>
                  <a:pt x="3902" y="921"/>
                </a:lnTo>
                <a:lnTo>
                  <a:pt x="3909" y="922"/>
                </a:lnTo>
                <a:lnTo>
                  <a:pt x="3915" y="922"/>
                </a:lnTo>
                <a:lnTo>
                  <a:pt x="4044" y="922"/>
                </a:lnTo>
                <a:lnTo>
                  <a:pt x="4044" y="274"/>
                </a:lnTo>
                <a:close/>
                <a:moveTo>
                  <a:pt x="6090" y="42"/>
                </a:moveTo>
                <a:lnTo>
                  <a:pt x="6089" y="36"/>
                </a:lnTo>
                <a:lnTo>
                  <a:pt x="6089" y="30"/>
                </a:lnTo>
                <a:lnTo>
                  <a:pt x="6086" y="21"/>
                </a:lnTo>
                <a:lnTo>
                  <a:pt x="6081" y="15"/>
                </a:lnTo>
                <a:lnTo>
                  <a:pt x="6075" y="9"/>
                </a:lnTo>
                <a:lnTo>
                  <a:pt x="6068" y="4"/>
                </a:lnTo>
                <a:lnTo>
                  <a:pt x="6062" y="3"/>
                </a:lnTo>
                <a:lnTo>
                  <a:pt x="6054" y="1"/>
                </a:lnTo>
                <a:lnTo>
                  <a:pt x="6048" y="0"/>
                </a:lnTo>
                <a:lnTo>
                  <a:pt x="5961" y="0"/>
                </a:lnTo>
                <a:lnTo>
                  <a:pt x="5955" y="1"/>
                </a:lnTo>
                <a:lnTo>
                  <a:pt x="5948" y="3"/>
                </a:lnTo>
                <a:lnTo>
                  <a:pt x="5942" y="4"/>
                </a:lnTo>
                <a:lnTo>
                  <a:pt x="5934" y="9"/>
                </a:lnTo>
                <a:lnTo>
                  <a:pt x="5931" y="12"/>
                </a:lnTo>
                <a:lnTo>
                  <a:pt x="5928" y="15"/>
                </a:lnTo>
                <a:lnTo>
                  <a:pt x="5924" y="22"/>
                </a:lnTo>
                <a:lnTo>
                  <a:pt x="5922" y="27"/>
                </a:lnTo>
                <a:lnTo>
                  <a:pt x="5921" y="31"/>
                </a:lnTo>
                <a:lnTo>
                  <a:pt x="5919" y="37"/>
                </a:lnTo>
                <a:lnTo>
                  <a:pt x="5919" y="42"/>
                </a:lnTo>
                <a:lnTo>
                  <a:pt x="5919" y="106"/>
                </a:lnTo>
                <a:lnTo>
                  <a:pt x="5919" y="112"/>
                </a:lnTo>
                <a:lnTo>
                  <a:pt x="5921" y="118"/>
                </a:lnTo>
                <a:lnTo>
                  <a:pt x="5924" y="127"/>
                </a:lnTo>
                <a:lnTo>
                  <a:pt x="5928" y="135"/>
                </a:lnTo>
                <a:lnTo>
                  <a:pt x="5931" y="138"/>
                </a:lnTo>
                <a:lnTo>
                  <a:pt x="5934" y="141"/>
                </a:lnTo>
                <a:lnTo>
                  <a:pt x="5942" y="144"/>
                </a:lnTo>
                <a:lnTo>
                  <a:pt x="5948" y="147"/>
                </a:lnTo>
                <a:lnTo>
                  <a:pt x="5955" y="148"/>
                </a:lnTo>
                <a:lnTo>
                  <a:pt x="5961" y="150"/>
                </a:lnTo>
                <a:lnTo>
                  <a:pt x="6048" y="150"/>
                </a:lnTo>
                <a:lnTo>
                  <a:pt x="6054" y="148"/>
                </a:lnTo>
                <a:lnTo>
                  <a:pt x="6062" y="147"/>
                </a:lnTo>
                <a:lnTo>
                  <a:pt x="6068" y="144"/>
                </a:lnTo>
                <a:lnTo>
                  <a:pt x="6071" y="142"/>
                </a:lnTo>
                <a:lnTo>
                  <a:pt x="6075" y="141"/>
                </a:lnTo>
                <a:lnTo>
                  <a:pt x="6078" y="138"/>
                </a:lnTo>
                <a:lnTo>
                  <a:pt x="6081" y="135"/>
                </a:lnTo>
                <a:lnTo>
                  <a:pt x="6086" y="127"/>
                </a:lnTo>
                <a:lnTo>
                  <a:pt x="6087" y="124"/>
                </a:lnTo>
                <a:lnTo>
                  <a:pt x="6089" y="118"/>
                </a:lnTo>
                <a:lnTo>
                  <a:pt x="6089" y="114"/>
                </a:lnTo>
                <a:lnTo>
                  <a:pt x="6090" y="108"/>
                </a:lnTo>
                <a:lnTo>
                  <a:pt x="6090" y="42"/>
                </a:lnTo>
                <a:close/>
                <a:moveTo>
                  <a:pt x="6381" y="42"/>
                </a:moveTo>
                <a:lnTo>
                  <a:pt x="6380" y="36"/>
                </a:lnTo>
                <a:lnTo>
                  <a:pt x="6380" y="30"/>
                </a:lnTo>
                <a:lnTo>
                  <a:pt x="6378" y="25"/>
                </a:lnTo>
                <a:lnTo>
                  <a:pt x="6377" y="21"/>
                </a:lnTo>
                <a:lnTo>
                  <a:pt x="6371" y="15"/>
                </a:lnTo>
                <a:lnTo>
                  <a:pt x="6366" y="9"/>
                </a:lnTo>
                <a:lnTo>
                  <a:pt x="6359" y="4"/>
                </a:lnTo>
                <a:lnTo>
                  <a:pt x="6353" y="3"/>
                </a:lnTo>
                <a:lnTo>
                  <a:pt x="6345" y="1"/>
                </a:lnTo>
                <a:lnTo>
                  <a:pt x="6339" y="0"/>
                </a:lnTo>
                <a:lnTo>
                  <a:pt x="6252" y="0"/>
                </a:lnTo>
                <a:lnTo>
                  <a:pt x="6246" y="1"/>
                </a:lnTo>
                <a:lnTo>
                  <a:pt x="6239" y="3"/>
                </a:lnTo>
                <a:lnTo>
                  <a:pt x="6231" y="4"/>
                </a:lnTo>
                <a:lnTo>
                  <a:pt x="6225" y="9"/>
                </a:lnTo>
                <a:lnTo>
                  <a:pt x="6222" y="12"/>
                </a:lnTo>
                <a:lnTo>
                  <a:pt x="6219" y="15"/>
                </a:lnTo>
                <a:lnTo>
                  <a:pt x="6215" y="22"/>
                </a:lnTo>
                <a:lnTo>
                  <a:pt x="6213" y="27"/>
                </a:lnTo>
                <a:lnTo>
                  <a:pt x="6212" y="31"/>
                </a:lnTo>
                <a:lnTo>
                  <a:pt x="6210" y="37"/>
                </a:lnTo>
                <a:lnTo>
                  <a:pt x="6210" y="42"/>
                </a:lnTo>
                <a:lnTo>
                  <a:pt x="6210" y="106"/>
                </a:lnTo>
                <a:lnTo>
                  <a:pt x="6210" y="112"/>
                </a:lnTo>
                <a:lnTo>
                  <a:pt x="6212" y="118"/>
                </a:lnTo>
                <a:lnTo>
                  <a:pt x="6215" y="127"/>
                </a:lnTo>
                <a:lnTo>
                  <a:pt x="6219" y="135"/>
                </a:lnTo>
                <a:lnTo>
                  <a:pt x="6222" y="138"/>
                </a:lnTo>
                <a:lnTo>
                  <a:pt x="6225" y="141"/>
                </a:lnTo>
                <a:lnTo>
                  <a:pt x="6231" y="144"/>
                </a:lnTo>
                <a:lnTo>
                  <a:pt x="6239" y="147"/>
                </a:lnTo>
                <a:lnTo>
                  <a:pt x="6246" y="148"/>
                </a:lnTo>
                <a:lnTo>
                  <a:pt x="6252" y="150"/>
                </a:lnTo>
                <a:lnTo>
                  <a:pt x="6339" y="150"/>
                </a:lnTo>
                <a:lnTo>
                  <a:pt x="6345" y="148"/>
                </a:lnTo>
                <a:lnTo>
                  <a:pt x="6353" y="147"/>
                </a:lnTo>
                <a:lnTo>
                  <a:pt x="6359" y="144"/>
                </a:lnTo>
                <a:lnTo>
                  <a:pt x="6362" y="142"/>
                </a:lnTo>
                <a:lnTo>
                  <a:pt x="6365" y="141"/>
                </a:lnTo>
                <a:lnTo>
                  <a:pt x="6369" y="138"/>
                </a:lnTo>
                <a:lnTo>
                  <a:pt x="6371" y="135"/>
                </a:lnTo>
                <a:lnTo>
                  <a:pt x="6377" y="127"/>
                </a:lnTo>
                <a:lnTo>
                  <a:pt x="6378" y="124"/>
                </a:lnTo>
                <a:lnTo>
                  <a:pt x="6380" y="118"/>
                </a:lnTo>
                <a:lnTo>
                  <a:pt x="6380" y="114"/>
                </a:lnTo>
                <a:lnTo>
                  <a:pt x="6381" y="108"/>
                </a:lnTo>
                <a:lnTo>
                  <a:pt x="6381" y="42"/>
                </a:lnTo>
                <a:close/>
                <a:moveTo>
                  <a:pt x="6767" y="42"/>
                </a:moveTo>
                <a:lnTo>
                  <a:pt x="6767" y="36"/>
                </a:lnTo>
                <a:lnTo>
                  <a:pt x="6765" y="30"/>
                </a:lnTo>
                <a:lnTo>
                  <a:pt x="6764" y="25"/>
                </a:lnTo>
                <a:lnTo>
                  <a:pt x="6762" y="21"/>
                </a:lnTo>
                <a:lnTo>
                  <a:pt x="6758" y="15"/>
                </a:lnTo>
                <a:lnTo>
                  <a:pt x="6752" y="9"/>
                </a:lnTo>
                <a:lnTo>
                  <a:pt x="6746" y="4"/>
                </a:lnTo>
                <a:lnTo>
                  <a:pt x="6738" y="3"/>
                </a:lnTo>
                <a:lnTo>
                  <a:pt x="6731" y="1"/>
                </a:lnTo>
                <a:lnTo>
                  <a:pt x="6725" y="0"/>
                </a:lnTo>
                <a:lnTo>
                  <a:pt x="6638" y="0"/>
                </a:lnTo>
                <a:lnTo>
                  <a:pt x="6632" y="1"/>
                </a:lnTo>
                <a:lnTo>
                  <a:pt x="6624" y="3"/>
                </a:lnTo>
                <a:lnTo>
                  <a:pt x="6618" y="4"/>
                </a:lnTo>
                <a:lnTo>
                  <a:pt x="6611" y="9"/>
                </a:lnTo>
                <a:lnTo>
                  <a:pt x="6608" y="12"/>
                </a:lnTo>
                <a:lnTo>
                  <a:pt x="6605" y="15"/>
                </a:lnTo>
                <a:lnTo>
                  <a:pt x="6600" y="22"/>
                </a:lnTo>
                <a:lnTo>
                  <a:pt x="6599" y="27"/>
                </a:lnTo>
                <a:lnTo>
                  <a:pt x="6597" y="31"/>
                </a:lnTo>
                <a:lnTo>
                  <a:pt x="6597" y="37"/>
                </a:lnTo>
                <a:lnTo>
                  <a:pt x="6596" y="42"/>
                </a:lnTo>
                <a:lnTo>
                  <a:pt x="6596" y="106"/>
                </a:lnTo>
                <a:lnTo>
                  <a:pt x="6597" y="112"/>
                </a:lnTo>
                <a:lnTo>
                  <a:pt x="6597" y="118"/>
                </a:lnTo>
                <a:lnTo>
                  <a:pt x="6600" y="127"/>
                </a:lnTo>
                <a:lnTo>
                  <a:pt x="6605" y="135"/>
                </a:lnTo>
                <a:lnTo>
                  <a:pt x="6608" y="138"/>
                </a:lnTo>
                <a:lnTo>
                  <a:pt x="6611" y="141"/>
                </a:lnTo>
                <a:lnTo>
                  <a:pt x="6618" y="144"/>
                </a:lnTo>
                <a:lnTo>
                  <a:pt x="6624" y="147"/>
                </a:lnTo>
                <a:lnTo>
                  <a:pt x="6632" y="148"/>
                </a:lnTo>
                <a:lnTo>
                  <a:pt x="6638" y="150"/>
                </a:lnTo>
                <a:lnTo>
                  <a:pt x="6725" y="150"/>
                </a:lnTo>
                <a:lnTo>
                  <a:pt x="6731" y="148"/>
                </a:lnTo>
                <a:lnTo>
                  <a:pt x="6738" y="147"/>
                </a:lnTo>
                <a:lnTo>
                  <a:pt x="6746" y="144"/>
                </a:lnTo>
                <a:lnTo>
                  <a:pt x="6752" y="141"/>
                </a:lnTo>
                <a:lnTo>
                  <a:pt x="6755" y="138"/>
                </a:lnTo>
                <a:lnTo>
                  <a:pt x="6758" y="135"/>
                </a:lnTo>
                <a:lnTo>
                  <a:pt x="6762" y="127"/>
                </a:lnTo>
                <a:lnTo>
                  <a:pt x="6764" y="124"/>
                </a:lnTo>
                <a:lnTo>
                  <a:pt x="6765" y="118"/>
                </a:lnTo>
                <a:lnTo>
                  <a:pt x="6767" y="108"/>
                </a:lnTo>
                <a:lnTo>
                  <a:pt x="6767" y="42"/>
                </a:lnTo>
                <a:close/>
                <a:moveTo>
                  <a:pt x="6767" y="274"/>
                </a:moveTo>
                <a:lnTo>
                  <a:pt x="6767" y="268"/>
                </a:lnTo>
                <a:lnTo>
                  <a:pt x="6765" y="262"/>
                </a:lnTo>
                <a:lnTo>
                  <a:pt x="6764" y="258"/>
                </a:lnTo>
                <a:lnTo>
                  <a:pt x="6762" y="255"/>
                </a:lnTo>
                <a:lnTo>
                  <a:pt x="6758" y="247"/>
                </a:lnTo>
                <a:lnTo>
                  <a:pt x="6752" y="241"/>
                </a:lnTo>
                <a:lnTo>
                  <a:pt x="6746" y="237"/>
                </a:lnTo>
                <a:lnTo>
                  <a:pt x="6738" y="235"/>
                </a:lnTo>
                <a:lnTo>
                  <a:pt x="6731" y="234"/>
                </a:lnTo>
                <a:lnTo>
                  <a:pt x="6725" y="232"/>
                </a:lnTo>
                <a:lnTo>
                  <a:pt x="6638" y="232"/>
                </a:lnTo>
                <a:lnTo>
                  <a:pt x="6632" y="234"/>
                </a:lnTo>
                <a:lnTo>
                  <a:pt x="6624" y="235"/>
                </a:lnTo>
                <a:lnTo>
                  <a:pt x="6618" y="237"/>
                </a:lnTo>
                <a:lnTo>
                  <a:pt x="6611" y="241"/>
                </a:lnTo>
                <a:lnTo>
                  <a:pt x="6608" y="244"/>
                </a:lnTo>
                <a:lnTo>
                  <a:pt x="6605" y="247"/>
                </a:lnTo>
                <a:lnTo>
                  <a:pt x="6600" y="255"/>
                </a:lnTo>
                <a:lnTo>
                  <a:pt x="6599" y="259"/>
                </a:lnTo>
                <a:lnTo>
                  <a:pt x="6597" y="264"/>
                </a:lnTo>
                <a:lnTo>
                  <a:pt x="6597" y="270"/>
                </a:lnTo>
                <a:lnTo>
                  <a:pt x="6596" y="276"/>
                </a:lnTo>
                <a:lnTo>
                  <a:pt x="6596" y="880"/>
                </a:lnTo>
                <a:lnTo>
                  <a:pt x="6597" y="886"/>
                </a:lnTo>
                <a:lnTo>
                  <a:pt x="6597" y="891"/>
                </a:lnTo>
                <a:lnTo>
                  <a:pt x="6600" y="900"/>
                </a:lnTo>
                <a:lnTo>
                  <a:pt x="6605" y="907"/>
                </a:lnTo>
                <a:lnTo>
                  <a:pt x="6608" y="910"/>
                </a:lnTo>
                <a:lnTo>
                  <a:pt x="6611" y="913"/>
                </a:lnTo>
                <a:lnTo>
                  <a:pt x="6618" y="918"/>
                </a:lnTo>
                <a:lnTo>
                  <a:pt x="6624" y="921"/>
                </a:lnTo>
                <a:lnTo>
                  <a:pt x="6632" y="922"/>
                </a:lnTo>
                <a:lnTo>
                  <a:pt x="6638" y="922"/>
                </a:lnTo>
                <a:lnTo>
                  <a:pt x="6767" y="922"/>
                </a:lnTo>
                <a:lnTo>
                  <a:pt x="6767" y="274"/>
                </a:lnTo>
                <a:close/>
                <a:moveTo>
                  <a:pt x="243" y="804"/>
                </a:moveTo>
                <a:lnTo>
                  <a:pt x="228" y="802"/>
                </a:lnTo>
                <a:lnTo>
                  <a:pt x="215" y="801"/>
                </a:lnTo>
                <a:lnTo>
                  <a:pt x="209" y="799"/>
                </a:lnTo>
                <a:lnTo>
                  <a:pt x="203" y="798"/>
                </a:lnTo>
                <a:lnTo>
                  <a:pt x="197" y="795"/>
                </a:lnTo>
                <a:lnTo>
                  <a:pt x="191" y="792"/>
                </a:lnTo>
                <a:lnTo>
                  <a:pt x="186" y="787"/>
                </a:lnTo>
                <a:lnTo>
                  <a:pt x="180" y="783"/>
                </a:lnTo>
                <a:lnTo>
                  <a:pt x="177" y="777"/>
                </a:lnTo>
                <a:lnTo>
                  <a:pt x="173" y="772"/>
                </a:lnTo>
                <a:lnTo>
                  <a:pt x="171" y="765"/>
                </a:lnTo>
                <a:lnTo>
                  <a:pt x="168" y="759"/>
                </a:lnTo>
                <a:lnTo>
                  <a:pt x="168" y="753"/>
                </a:lnTo>
                <a:lnTo>
                  <a:pt x="167" y="745"/>
                </a:lnTo>
                <a:lnTo>
                  <a:pt x="167" y="22"/>
                </a:lnTo>
                <a:lnTo>
                  <a:pt x="0" y="22"/>
                </a:lnTo>
                <a:lnTo>
                  <a:pt x="0" y="792"/>
                </a:lnTo>
                <a:lnTo>
                  <a:pt x="0" y="804"/>
                </a:lnTo>
                <a:lnTo>
                  <a:pt x="2" y="816"/>
                </a:lnTo>
                <a:lnTo>
                  <a:pt x="5" y="826"/>
                </a:lnTo>
                <a:lnTo>
                  <a:pt x="8" y="838"/>
                </a:lnTo>
                <a:lnTo>
                  <a:pt x="12" y="850"/>
                </a:lnTo>
                <a:lnTo>
                  <a:pt x="18" y="861"/>
                </a:lnTo>
                <a:lnTo>
                  <a:pt x="24" y="871"/>
                </a:lnTo>
                <a:lnTo>
                  <a:pt x="30" y="880"/>
                </a:lnTo>
                <a:lnTo>
                  <a:pt x="39" y="889"/>
                </a:lnTo>
                <a:lnTo>
                  <a:pt x="44" y="894"/>
                </a:lnTo>
                <a:lnTo>
                  <a:pt x="48" y="898"/>
                </a:lnTo>
                <a:lnTo>
                  <a:pt x="57" y="904"/>
                </a:lnTo>
                <a:lnTo>
                  <a:pt x="68" y="910"/>
                </a:lnTo>
                <a:lnTo>
                  <a:pt x="80" y="916"/>
                </a:lnTo>
                <a:lnTo>
                  <a:pt x="92" y="919"/>
                </a:lnTo>
                <a:lnTo>
                  <a:pt x="98" y="921"/>
                </a:lnTo>
                <a:lnTo>
                  <a:pt x="105" y="922"/>
                </a:lnTo>
                <a:lnTo>
                  <a:pt x="119" y="922"/>
                </a:lnTo>
                <a:lnTo>
                  <a:pt x="582" y="922"/>
                </a:lnTo>
                <a:lnTo>
                  <a:pt x="590" y="922"/>
                </a:lnTo>
                <a:lnTo>
                  <a:pt x="596" y="921"/>
                </a:lnTo>
                <a:lnTo>
                  <a:pt x="603" y="918"/>
                </a:lnTo>
                <a:lnTo>
                  <a:pt x="609" y="913"/>
                </a:lnTo>
                <a:lnTo>
                  <a:pt x="612" y="910"/>
                </a:lnTo>
                <a:lnTo>
                  <a:pt x="615" y="907"/>
                </a:lnTo>
                <a:lnTo>
                  <a:pt x="621" y="900"/>
                </a:lnTo>
                <a:lnTo>
                  <a:pt x="623" y="897"/>
                </a:lnTo>
                <a:lnTo>
                  <a:pt x="624" y="891"/>
                </a:lnTo>
                <a:lnTo>
                  <a:pt x="624" y="886"/>
                </a:lnTo>
                <a:lnTo>
                  <a:pt x="624" y="880"/>
                </a:lnTo>
                <a:lnTo>
                  <a:pt x="624" y="804"/>
                </a:lnTo>
                <a:lnTo>
                  <a:pt x="243" y="804"/>
                </a:lnTo>
                <a:close/>
                <a:moveTo>
                  <a:pt x="1209" y="402"/>
                </a:moveTo>
                <a:lnTo>
                  <a:pt x="1209" y="396"/>
                </a:lnTo>
                <a:lnTo>
                  <a:pt x="1208" y="388"/>
                </a:lnTo>
                <a:lnTo>
                  <a:pt x="1206" y="382"/>
                </a:lnTo>
                <a:lnTo>
                  <a:pt x="1203" y="376"/>
                </a:lnTo>
                <a:lnTo>
                  <a:pt x="1200" y="370"/>
                </a:lnTo>
                <a:lnTo>
                  <a:pt x="1196" y="364"/>
                </a:lnTo>
                <a:lnTo>
                  <a:pt x="1190" y="360"/>
                </a:lnTo>
                <a:lnTo>
                  <a:pt x="1185" y="355"/>
                </a:lnTo>
                <a:lnTo>
                  <a:pt x="1173" y="351"/>
                </a:lnTo>
                <a:lnTo>
                  <a:pt x="1161" y="346"/>
                </a:lnTo>
                <a:lnTo>
                  <a:pt x="1148" y="345"/>
                </a:lnTo>
                <a:lnTo>
                  <a:pt x="1134" y="345"/>
                </a:lnTo>
                <a:lnTo>
                  <a:pt x="893" y="345"/>
                </a:lnTo>
                <a:lnTo>
                  <a:pt x="879" y="345"/>
                </a:lnTo>
                <a:lnTo>
                  <a:pt x="866" y="346"/>
                </a:lnTo>
                <a:lnTo>
                  <a:pt x="854" y="351"/>
                </a:lnTo>
                <a:lnTo>
                  <a:pt x="848" y="352"/>
                </a:lnTo>
                <a:lnTo>
                  <a:pt x="842" y="355"/>
                </a:lnTo>
                <a:lnTo>
                  <a:pt x="836" y="360"/>
                </a:lnTo>
                <a:lnTo>
                  <a:pt x="831" y="364"/>
                </a:lnTo>
                <a:lnTo>
                  <a:pt x="827" y="370"/>
                </a:lnTo>
                <a:lnTo>
                  <a:pt x="824" y="376"/>
                </a:lnTo>
                <a:lnTo>
                  <a:pt x="821" y="382"/>
                </a:lnTo>
                <a:lnTo>
                  <a:pt x="819" y="388"/>
                </a:lnTo>
                <a:lnTo>
                  <a:pt x="818" y="394"/>
                </a:lnTo>
                <a:lnTo>
                  <a:pt x="818" y="400"/>
                </a:lnTo>
                <a:lnTo>
                  <a:pt x="818" y="547"/>
                </a:lnTo>
                <a:lnTo>
                  <a:pt x="1134" y="547"/>
                </a:lnTo>
                <a:lnTo>
                  <a:pt x="1148" y="547"/>
                </a:lnTo>
                <a:lnTo>
                  <a:pt x="1161" y="546"/>
                </a:lnTo>
                <a:lnTo>
                  <a:pt x="1167" y="543"/>
                </a:lnTo>
                <a:lnTo>
                  <a:pt x="1173" y="541"/>
                </a:lnTo>
                <a:lnTo>
                  <a:pt x="1179" y="538"/>
                </a:lnTo>
                <a:lnTo>
                  <a:pt x="1185" y="535"/>
                </a:lnTo>
                <a:lnTo>
                  <a:pt x="1190" y="532"/>
                </a:lnTo>
                <a:lnTo>
                  <a:pt x="1196" y="528"/>
                </a:lnTo>
                <a:lnTo>
                  <a:pt x="1200" y="522"/>
                </a:lnTo>
                <a:lnTo>
                  <a:pt x="1202" y="519"/>
                </a:lnTo>
                <a:lnTo>
                  <a:pt x="1203" y="516"/>
                </a:lnTo>
                <a:lnTo>
                  <a:pt x="1206" y="510"/>
                </a:lnTo>
                <a:lnTo>
                  <a:pt x="1208" y="502"/>
                </a:lnTo>
                <a:lnTo>
                  <a:pt x="1209" y="496"/>
                </a:lnTo>
                <a:lnTo>
                  <a:pt x="1209" y="490"/>
                </a:lnTo>
                <a:lnTo>
                  <a:pt x="1209" y="402"/>
                </a:lnTo>
                <a:close/>
                <a:moveTo>
                  <a:pt x="1317" y="282"/>
                </a:moveTo>
                <a:lnTo>
                  <a:pt x="1325" y="288"/>
                </a:lnTo>
                <a:lnTo>
                  <a:pt x="1331" y="294"/>
                </a:lnTo>
                <a:lnTo>
                  <a:pt x="1343" y="307"/>
                </a:lnTo>
                <a:lnTo>
                  <a:pt x="1347" y="315"/>
                </a:lnTo>
                <a:lnTo>
                  <a:pt x="1352" y="324"/>
                </a:lnTo>
                <a:lnTo>
                  <a:pt x="1361" y="340"/>
                </a:lnTo>
                <a:lnTo>
                  <a:pt x="1367" y="358"/>
                </a:lnTo>
                <a:lnTo>
                  <a:pt x="1370" y="369"/>
                </a:lnTo>
                <a:lnTo>
                  <a:pt x="1371" y="379"/>
                </a:lnTo>
                <a:lnTo>
                  <a:pt x="1373" y="390"/>
                </a:lnTo>
                <a:lnTo>
                  <a:pt x="1374" y="402"/>
                </a:lnTo>
                <a:lnTo>
                  <a:pt x="1374" y="414"/>
                </a:lnTo>
                <a:lnTo>
                  <a:pt x="1376" y="426"/>
                </a:lnTo>
                <a:lnTo>
                  <a:pt x="1376" y="453"/>
                </a:lnTo>
                <a:lnTo>
                  <a:pt x="1374" y="465"/>
                </a:lnTo>
                <a:lnTo>
                  <a:pt x="1374" y="475"/>
                </a:lnTo>
                <a:lnTo>
                  <a:pt x="1371" y="496"/>
                </a:lnTo>
                <a:lnTo>
                  <a:pt x="1370" y="505"/>
                </a:lnTo>
                <a:lnTo>
                  <a:pt x="1367" y="514"/>
                </a:lnTo>
                <a:lnTo>
                  <a:pt x="1364" y="523"/>
                </a:lnTo>
                <a:lnTo>
                  <a:pt x="1361" y="532"/>
                </a:lnTo>
                <a:lnTo>
                  <a:pt x="1356" y="540"/>
                </a:lnTo>
                <a:lnTo>
                  <a:pt x="1353" y="547"/>
                </a:lnTo>
                <a:lnTo>
                  <a:pt x="1347" y="555"/>
                </a:lnTo>
                <a:lnTo>
                  <a:pt x="1343" y="561"/>
                </a:lnTo>
                <a:lnTo>
                  <a:pt x="1337" y="568"/>
                </a:lnTo>
                <a:lnTo>
                  <a:pt x="1331" y="574"/>
                </a:lnTo>
                <a:lnTo>
                  <a:pt x="1325" y="580"/>
                </a:lnTo>
                <a:lnTo>
                  <a:pt x="1319" y="586"/>
                </a:lnTo>
                <a:lnTo>
                  <a:pt x="1304" y="595"/>
                </a:lnTo>
                <a:lnTo>
                  <a:pt x="1295" y="601"/>
                </a:lnTo>
                <a:lnTo>
                  <a:pt x="1286" y="606"/>
                </a:lnTo>
                <a:lnTo>
                  <a:pt x="1277" y="609"/>
                </a:lnTo>
                <a:lnTo>
                  <a:pt x="1266" y="613"/>
                </a:lnTo>
                <a:lnTo>
                  <a:pt x="1244" y="619"/>
                </a:lnTo>
                <a:lnTo>
                  <a:pt x="1220" y="625"/>
                </a:lnTo>
                <a:lnTo>
                  <a:pt x="1193" y="628"/>
                </a:lnTo>
                <a:lnTo>
                  <a:pt x="1179" y="630"/>
                </a:lnTo>
                <a:lnTo>
                  <a:pt x="1164" y="631"/>
                </a:lnTo>
                <a:lnTo>
                  <a:pt x="1134" y="631"/>
                </a:lnTo>
                <a:lnTo>
                  <a:pt x="818" y="631"/>
                </a:lnTo>
                <a:lnTo>
                  <a:pt x="818" y="754"/>
                </a:lnTo>
                <a:lnTo>
                  <a:pt x="818" y="760"/>
                </a:lnTo>
                <a:lnTo>
                  <a:pt x="818" y="763"/>
                </a:lnTo>
                <a:lnTo>
                  <a:pt x="818" y="768"/>
                </a:lnTo>
                <a:lnTo>
                  <a:pt x="821" y="774"/>
                </a:lnTo>
                <a:lnTo>
                  <a:pt x="824" y="780"/>
                </a:lnTo>
                <a:lnTo>
                  <a:pt x="827" y="786"/>
                </a:lnTo>
                <a:lnTo>
                  <a:pt x="831" y="792"/>
                </a:lnTo>
                <a:lnTo>
                  <a:pt x="836" y="796"/>
                </a:lnTo>
                <a:lnTo>
                  <a:pt x="842" y="799"/>
                </a:lnTo>
                <a:lnTo>
                  <a:pt x="854" y="805"/>
                </a:lnTo>
                <a:lnTo>
                  <a:pt x="866" y="810"/>
                </a:lnTo>
                <a:lnTo>
                  <a:pt x="879" y="811"/>
                </a:lnTo>
                <a:lnTo>
                  <a:pt x="893" y="811"/>
                </a:lnTo>
                <a:lnTo>
                  <a:pt x="1310" y="811"/>
                </a:lnTo>
                <a:lnTo>
                  <a:pt x="1307" y="823"/>
                </a:lnTo>
                <a:lnTo>
                  <a:pt x="1305" y="837"/>
                </a:lnTo>
                <a:lnTo>
                  <a:pt x="1301" y="850"/>
                </a:lnTo>
                <a:lnTo>
                  <a:pt x="1295" y="864"/>
                </a:lnTo>
                <a:lnTo>
                  <a:pt x="1289" y="876"/>
                </a:lnTo>
                <a:lnTo>
                  <a:pt x="1283" y="886"/>
                </a:lnTo>
                <a:lnTo>
                  <a:pt x="1274" y="897"/>
                </a:lnTo>
                <a:lnTo>
                  <a:pt x="1265" y="906"/>
                </a:lnTo>
                <a:lnTo>
                  <a:pt x="1253" y="912"/>
                </a:lnTo>
                <a:lnTo>
                  <a:pt x="1247" y="915"/>
                </a:lnTo>
                <a:lnTo>
                  <a:pt x="1241" y="918"/>
                </a:lnTo>
                <a:lnTo>
                  <a:pt x="1233" y="919"/>
                </a:lnTo>
                <a:lnTo>
                  <a:pt x="1224" y="921"/>
                </a:lnTo>
                <a:lnTo>
                  <a:pt x="1215" y="922"/>
                </a:lnTo>
                <a:lnTo>
                  <a:pt x="1206" y="922"/>
                </a:lnTo>
                <a:lnTo>
                  <a:pt x="894" y="922"/>
                </a:lnTo>
                <a:lnTo>
                  <a:pt x="863" y="922"/>
                </a:lnTo>
                <a:lnTo>
                  <a:pt x="834" y="919"/>
                </a:lnTo>
                <a:lnTo>
                  <a:pt x="807" y="915"/>
                </a:lnTo>
                <a:lnTo>
                  <a:pt x="783" y="909"/>
                </a:lnTo>
                <a:lnTo>
                  <a:pt x="762" y="901"/>
                </a:lnTo>
                <a:lnTo>
                  <a:pt x="752" y="897"/>
                </a:lnTo>
                <a:lnTo>
                  <a:pt x="743" y="892"/>
                </a:lnTo>
                <a:lnTo>
                  <a:pt x="725" y="882"/>
                </a:lnTo>
                <a:lnTo>
                  <a:pt x="710" y="871"/>
                </a:lnTo>
                <a:lnTo>
                  <a:pt x="702" y="864"/>
                </a:lnTo>
                <a:lnTo>
                  <a:pt x="696" y="858"/>
                </a:lnTo>
                <a:lnTo>
                  <a:pt x="690" y="850"/>
                </a:lnTo>
                <a:lnTo>
                  <a:pt x="684" y="843"/>
                </a:lnTo>
                <a:lnTo>
                  <a:pt x="680" y="835"/>
                </a:lnTo>
                <a:lnTo>
                  <a:pt x="674" y="826"/>
                </a:lnTo>
                <a:lnTo>
                  <a:pt x="666" y="808"/>
                </a:lnTo>
                <a:lnTo>
                  <a:pt x="663" y="798"/>
                </a:lnTo>
                <a:lnTo>
                  <a:pt x="660" y="789"/>
                </a:lnTo>
                <a:lnTo>
                  <a:pt x="657" y="777"/>
                </a:lnTo>
                <a:lnTo>
                  <a:pt x="656" y="766"/>
                </a:lnTo>
                <a:lnTo>
                  <a:pt x="653" y="742"/>
                </a:lnTo>
                <a:lnTo>
                  <a:pt x="651" y="729"/>
                </a:lnTo>
                <a:lnTo>
                  <a:pt x="651" y="715"/>
                </a:lnTo>
                <a:lnTo>
                  <a:pt x="651" y="426"/>
                </a:lnTo>
                <a:lnTo>
                  <a:pt x="651" y="414"/>
                </a:lnTo>
                <a:lnTo>
                  <a:pt x="653" y="402"/>
                </a:lnTo>
                <a:lnTo>
                  <a:pt x="653" y="390"/>
                </a:lnTo>
                <a:lnTo>
                  <a:pt x="656" y="379"/>
                </a:lnTo>
                <a:lnTo>
                  <a:pt x="657" y="369"/>
                </a:lnTo>
                <a:lnTo>
                  <a:pt x="660" y="358"/>
                </a:lnTo>
                <a:lnTo>
                  <a:pt x="666" y="340"/>
                </a:lnTo>
                <a:lnTo>
                  <a:pt x="669" y="331"/>
                </a:lnTo>
                <a:lnTo>
                  <a:pt x="674" y="324"/>
                </a:lnTo>
                <a:lnTo>
                  <a:pt x="684" y="307"/>
                </a:lnTo>
                <a:lnTo>
                  <a:pt x="689" y="301"/>
                </a:lnTo>
                <a:lnTo>
                  <a:pt x="695" y="294"/>
                </a:lnTo>
                <a:lnTo>
                  <a:pt x="702" y="288"/>
                </a:lnTo>
                <a:lnTo>
                  <a:pt x="708" y="282"/>
                </a:lnTo>
                <a:lnTo>
                  <a:pt x="716" y="276"/>
                </a:lnTo>
                <a:lnTo>
                  <a:pt x="723" y="271"/>
                </a:lnTo>
                <a:lnTo>
                  <a:pt x="741" y="261"/>
                </a:lnTo>
                <a:lnTo>
                  <a:pt x="750" y="256"/>
                </a:lnTo>
                <a:lnTo>
                  <a:pt x="761" y="252"/>
                </a:lnTo>
                <a:lnTo>
                  <a:pt x="783" y="246"/>
                </a:lnTo>
                <a:lnTo>
                  <a:pt x="794" y="243"/>
                </a:lnTo>
                <a:lnTo>
                  <a:pt x="807" y="240"/>
                </a:lnTo>
                <a:lnTo>
                  <a:pt x="833" y="235"/>
                </a:lnTo>
                <a:lnTo>
                  <a:pt x="848" y="234"/>
                </a:lnTo>
                <a:lnTo>
                  <a:pt x="861" y="234"/>
                </a:lnTo>
                <a:lnTo>
                  <a:pt x="893" y="232"/>
                </a:lnTo>
                <a:lnTo>
                  <a:pt x="1134" y="232"/>
                </a:lnTo>
                <a:lnTo>
                  <a:pt x="1164" y="234"/>
                </a:lnTo>
                <a:lnTo>
                  <a:pt x="1179" y="234"/>
                </a:lnTo>
                <a:lnTo>
                  <a:pt x="1193" y="235"/>
                </a:lnTo>
                <a:lnTo>
                  <a:pt x="1206" y="238"/>
                </a:lnTo>
                <a:lnTo>
                  <a:pt x="1220" y="240"/>
                </a:lnTo>
                <a:lnTo>
                  <a:pt x="1232" y="243"/>
                </a:lnTo>
                <a:lnTo>
                  <a:pt x="1244" y="246"/>
                </a:lnTo>
                <a:lnTo>
                  <a:pt x="1265" y="252"/>
                </a:lnTo>
                <a:lnTo>
                  <a:pt x="1275" y="256"/>
                </a:lnTo>
                <a:lnTo>
                  <a:pt x="1286" y="261"/>
                </a:lnTo>
                <a:lnTo>
                  <a:pt x="1302" y="271"/>
                </a:lnTo>
                <a:lnTo>
                  <a:pt x="1317" y="282"/>
                </a:lnTo>
                <a:close/>
                <a:moveTo>
                  <a:pt x="8283" y="402"/>
                </a:moveTo>
                <a:lnTo>
                  <a:pt x="8282" y="388"/>
                </a:lnTo>
                <a:lnTo>
                  <a:pt x="8280" y="382"/>
                </a:lnTo>
                <a:lnTo>
                  <a:pt x="8277" y="376"/>
                </a:lnTo>
                <a:lnTo>
                  <a:pt x="8274" y="370"/>
                </a:lnTo>
                <a:lnTo>
                  <a:pt x="8270" y="364"/>
                </a:lnTo>
                <a:lnTo>
                  <a:pt x="8265" y="360"/>
                </a:lnTo>
                <a:lnTo>
                  <a:pt x="8259" y="355"/>
                </a:lnTo>
                <a:lnTo>
                  <a:pt x="8247" y="351"/>
                </a:lnTo>
                <a:lnTo>
                  <a:pt x="8235" y="346"/>
                </a:lnTo>
                <a:lnTo>
                  <a:pt x="8222" y="345"/>
                </a:lnTo>
                <a:lnTo>
                  <a:pt x="8208" y="345"/>
                </a:lnTo>
                <a:lnTo>
                  <a:pt x="7967" y="345"/>
                </a:lnTo>
                <a:lnTo>
                  <a:pt x="7953" y="345"/>
                </a:lnTo>
                <a:lnTo>
                  <a:pt x="7940" y="346"/>
                </a:lnTo>
                <a:lnTo>
                  <a:pt x="7928" y="351"/>
                </a:lnTo>
                <a:lnTo>
                  <a:pt x="7922" y="352"/>
                </a:lnTo>
                <a:lnTo>
                  <a:pt x="7916" y="355"/>
                </a:lnTo>
                <a:lnTo>
                  <a:pt x="7910" y="360"/>
                </a:lnTo>
                <a:lnTo>
                  <a:pt x="7905" y="364"/>
                </a:lnTo>
                <a:lnTo>
                  <a:pt x="7901" y="370"/>
                </a:lnTo>
                <a:lnTo>
                  <a:pt x="7898" y="376"/>
                </a:lnTo>
                <a:lnTo>
                  <a:pt x="7895" y="382"/>
                </a:lnTo>
                <a:lnTo>
                  <a:pt x="7893" y="388"/>
                </a:lnTo>
                <a:lnTo>
                  <a:pt x="7892" y="394"/>
                </a:lnTo>
                <a:lnTo>
                  <a:pt x="7892" y="400"/>
                </a:lnTo>
                <a:lnTo>
                  <a:pt x="7892" y="547"/>
                </a:lnTo>
                <a:lnTo>
                  <a:pt x="8208" y="547"/>
                </a:lnTo>
                <a:lnTo>
                  <a:pt x="8222" y="547"/>
                </a:lnTo>
                <a:lnTo>
                  <a:pt x="8235" y="546"/>
                </a:lnTo>
                <a:lnTo>
                  <a:pt x="8241" y="543"/>
                </a:lnTo>
                <a:lnTo>
                  <a:pt x="8247" y="541"/>
                </a:lnTo>
                <a:lnTo>
                  <a:pt x="8253" y="538"/>
                </a:lnTo>
                <a:lnTo>
                  <a:pt x="8259" y="535"/>
                </a:lnTo>
                <a:lnTo>
                  <a:pt x="8265" y="532"/>
                </a:lnTo>
                <a:lnTo>
                  <a:pt x="8270" y="528"/>
                </a:lnTo>
                <a:lnTo>
                  <a:pt x="8274" y="522"/>
                </a:lnTo>
                <a:lnTo>
                  <a:pt x="8276" y="519"/>
                </a:lnTo>
                <a:lnTo>
                  <a:pt x="8277" y="516"/>
                </a:lnTo>
                <a:lnTo>
                  <a:pt x="8280" y="510"/>
                </a:lnTo>
                <a:lnTo>
                  <a:pt x="8282" y="502"/>
                </a:lnTo>
                <a:lnTo>
                  <a:pt x="8283" y="496"/>
                </a:lnTo>
                <a:lnTo>
                  <a:pt x="8283" y="490"/>
                </a:lnTo>
                <a:lnTo>
                  <a:pt x="8283" y="402"/>
                </a:lnTo>
                <a:close/>
                <a:moveTo>
                  <a:pt x="8391" y="282"/>
                </a:moveTo>
                <a:lnTo>
                  <a:pt x="8399" y="288"/>
                </a:lnTo>
                <a:lnTo>
                  <a:pt x="8405" y="294"/>
                </a:lnTo>
                <a:lnTo>
                  <a:pt x="8417" y="307"/>
                </a:lnTo>
                <a:lnTo>
                  <a:pt x="8421" y="315"/>
                </a:lnTo>
                <a:lnTo>
                  <a:pt x="8426" y="324"/>
                </a:lnTo>
                <a:lnTo>
                  <a:pt x="8435" y="340"/>
                </a:lnTo>
                <a:lnTo>
                  <a:pt x="8441" y="358"/>
                </a:lnTo>
                <a:lnTo>
                  <a:pt x="8444" y="369"/>
                </a:lnTo>
                <a:lnTo>
                  <a:pt x="8445" y="379"/>
                </a:lnTo>
                <a:lnTo>
                  <a:pt x="8447" y="390"/>
                </a:lnTo>
                <a:lnTo>
                  <a:pt x="8448" y="402"/>
                </a:lnTo>
                <a:lnTo>
                  <a:pt x="8448" y="414"/>
                </a:lnTo>
                <a:lnTo>
                  <a:pt x="8450" y="426"/>
                </a:lnTo>
                <a:lnTo>
                  <a:pt x="8450" y="453"/>
                </a:lnTo>
                <a:lnTo>
                  <a:pt x="8448" y="465"/>
                </a:lnTo>
                <a:lnTo>
                  <a:pt x="8448" y="475"/>
                </a:lnTo>
                <a:lnTo>
                  <a:pt x="8445" y="496"/>
                </a:lnTo>
                <a:lnTo>
                  <a:pt x="8444" y="505"/>
                </a:lnTo>
                <a:lnTo>
                  <a:pt x="8441" y="514"/>
                </a:lnTo>
                <a:lnTo>
                  <a:pt x="8438" y="523"/>
                </a:lnTo>
                <a:lnTo>
                  <a:pt x="8435" y="532"/>
                </a:lnTo>
                <a:lnTo>
                  <a:pt x="8432" y="540"/>
                </a:lnTo>
                <a:lnTo>
                  <a:pt x="8427" y="547"/>
                </a:lnTo>
                <a:lnTo>
                  <a:pt x="8423" y="555"/>
                </a:lnTo>
                <a:lnTo>
                  <a:pt x="8417" y="561"/>
                </a:lnTo>
                <a:lnTo>
                  <a:pt x="8412" y="568"/>
                </a:lnTo>
                <a:lnTo>
                  <a:pt x="8406" y="574"/>
                </a:lnTo>
                <a:lnTo>
                  <a:pt x="8399" y="580"/>
                </a:lnTo>
                <a:lnTo>
                  <a:pt x="8393" y="586"/>
                </a:lnTo>
                <a:lnTo>
                  <a:pt x="8378" y="595"/>
                </a:lnTo>
                <a:lnTo>
                  <a:pt x="8369" y="601"/>
                </a:lnTo>
                <a:lnTo>
                  <a:pt x="8360" y="606"/>
                </a:lnTo>
                <a:lnTo>
                  <a:pt x="8351" y="609"/>
                </a:lnTo>
                <a:lnTo>
                  <a:pt x="8340" y="613"/>
                </a:lnTo>
                <a:lnTo>
                  <a:pt x="8318" y="619"/>
                </a:lnTo>
                <a:lnTo>
                  <a:pt x="8294" y="625"/>
                </a:lnTo>
                <a:lnTo>
                  <a:pt x="8268" y="628"/>
                </a:lnTo>
                <a:lnTo>
                  <a:pt x="8253" y="630"/>
                </a:lnTo>
                <a:lnTo>
                  <a:pt x="8238" y="631"/>
                </a:lnTo>
                <a:lnTo>
                  <a:pt x="8208" y="631"/>
                </a:lnTo>
                <a:lnTo>
                  <a:pt x="7892" y="631"/>
                </a:lnTo>
                <a:lnTo>
                  <a:pt x="7892" y="754"/>
                </a:lnTo>
                <a:lnTo>
                  <a:pt x="7892" y="760"/>
                </a:lnTo>
                <a:lnTo>
                  <a:pt x="7893" y="768"/>
                </a:lnTo>
                <a:lnTo>
                  <a:pt x="7895" y="774"/>
                </a:lnTo>
                <a:lnTo>
                  <a:pt x="7898" y="780"/>
                </a:lnTo>
                <a:lnTo>
                  <a:pt x="7901" y="786"/>
                </a:lnTo>
                <a:lnTo>
                  <a:pt x="7905" y="792"/>
                </a:lnTo>
                <a:lnTo>
                  <a:pt x="7910" y="796"/>
                </a:lnTo>
                <a:lnTo>
                  <a:pt x="7916" y="799"/>
                </a:lnTo>
                <a:lnTo>
                  <a:pt x="7928" y="805"/>
                </a:lnTo>
                <a:lnTo>
                  <a:pt x="7940" y="810"/>
                </a:lnTo>
                <a:lnTo>
                  <a:pt x="7953" y="811"/>
                </a:lnTo>
                <a:lnTo>
                  <a:pt x="7967" y="811"/>
                </a:lnTo>
                <a:lnTo>
                  <a:pt x="8384" y="811"/>
                </a:lnTo>
                <a:lnTo>
                  <a:pt x="8382" y="823"/>
                </a:lnTo>
                <a:lnTo>
                  <a:pt x="8379" y="837"/>
                </a:lnTo>
                <a:lnTo>
                  <a:pt x="8375" y="850"/>
                </a:lnTo>
                <a:lnTo>
                  <a:pt x="8369" y="864"/>
                </a:lnTo>
                <a:lnTo>
                  <a:pt x="8363" y="876"/>
                </a:lnTo>
                <a:lnTo>
                  <a:pt x="8357" y="886"/>
                </a:lnTo>
                <a:lnTo>
                  <a:pt x="8348" y="897"/>
                </a:lnTo>
                <a:lnTo>
                  <a:pt x="8339" y="906"/>
                </a:lnTo>
                <a:lnTo>
                  <a:pt x="8327" y="912"/>
                </a:lnTo>
                <a:lnTo>
                  <a:pt x="8321" y="915"/>
                </a:lnTo>
                <a:lnTo>
                  <a:pt x="8315" y="918"/>
                </a:lnTo>
                <a:lnTo>
                  <a:pt x="8307" y="919"/>
                </a:lnTo>
                <a:lnTo>
                  <a:pt x="8298" y="921"/>
                </a:lnTo>
                <a:lnTo>
                  <a:pt x="8289" y="922"/>
                </a:lnTo>
                <a:lnTo>
                  <a:pt x="8280" y="922"/>
                </a:lnTo>
                <a:lnTo>
                  <a:pt x="7968" y="922"/>
                </a:lnTo>
                <a:lnTo>
                  <a:pt x="7937" y="922"/>
                </a:lnTo>
                <a:lnTo>
                  <a:pt x="7908" y="919"/>
                </a:lnTo>
                <a:lnTo>
                  <a:pt x="7881" y="915"/>
                </a:lnTo>
                <a:lnTo>
                  <a:pt x="7857" y="909"/>
                </a:lnTo>
                <a:lnTo>
                  <a:pt x="7836" y="901"/>
                </a:lnTo>
                <a:lnTo>
                  <a:pt x="7826" y="897"/>
                </a:lnTo>
                <a:lnTo>
                  <a:pt x="7817" y="892"/>
                </a:lnTo>
                <a:lnTo>
                  <a:pt x="7799" y="882"/>
                </a:lnTo>
                <a:lnTo>
                  <a:pt x="7784" y="871"/>
                </a:lnTo>
                <a:lnTo>
                  <a:pt x="7776" y="864"/>
                </a:lnTo>
                <a:lnTo>
                  <a:pt x="7770" y="858"/>
                </a:lnTo>
                <a:lnTo>
                  <a:pt x="7764" y="850"/>
                </a:lnTo>
                <a:lnTo>
                  <a:pt x="7758" y="843"/>
                </a:lnTo>
                <a:lnTo>
                  <a:pt x="7754" y="835"/>
                </a:lnTo>
                <a:lnTo>
                  <a:pt x="7749" y="826"/>
                </a:lnTo>
                <a:lnTo>
                  <a:pt x="7740" y="808"/>
                </a:lnTo>
                <a:lnTo>
                  <a:pt x="7734" y="789"/>
                </a:lnTo>
                <a:lnTo>
                  <a:pt x="7731" y="777"/>
                </a:lnTo>
                <a:lnTo>
                  <a:pt x="7730" y="766"/>
                </a:lnTo>
                <a:lnTo>
                  <a:pt x="7727" y="742"/>
                </a:lnTo>
                <a:lnTo>
                  <a:pt x="7725" y="729"/>
                </a:lnTo>
                <a:lnTo>
                  <a:pt x="7725" y="715"/>
                </a:lnTo>
                <a:lnTo>
                  <a:pt x="7725" y="426"/>
                </a:lnTo>
                <a:lnTo>
                  <a:pt x="7725" y="414"/>
                </a:lnTo>
                <a:lnTo>
                  <a:pt x="7727" y="402"/>
                </a:lnTo>
                <a:lnTo>
                  <a:pt x="7730" y="379"/>
                </a:lnTo>
                <a:lnTo>
                  <a:pt x="7731" y="369"/>
                </a:lnTo>
                <a:lnTo>
                  <a:pt x="7734" y="358"/>
                </a:lnTo>
                <a:lnTo>
                  <a:pt x="7737" y="349"/>
                </a:lnTo>
                <a:lnTo>
                  <a:pt x="7740" y="340"/>
                </a:lnTo>
                <a:lnTo>
                  <a:pt x="7745" y="331"/>
                </a:lnTo>
                <a:lnTo>
                  <a:pt x="7748" y="324"/>
                </a:lnTo>
                <a:lnTo>
                  <a:pt x="7758" y="307"/>
                </a:lnTo>
                <a:lnTo>
                  <a:pt x="7764" y="301"/>
                </a:lnTo>
                <a:lnTo>
                  <a:pt x="7770" y="294"/>
                </a:lnTo>
                <a:lnTo>
                  <a:pt x="7776" y="288"/>
                </a:lnTo>
                <a:lnTo>
                  <a:pt x="7784" y="282"/>
                </a:lnTo>
                <a:lnTo>
                  <a:pt x="7790" y="276"/>
                </a:lnTo>
                <a:lnTo>
                  <a:pt x="7799" y="271"/>
                </a:lnTo>
                <a:lnTo>
                  <a:pt x="7815" y="261"/>
                </a:lnTo>
                <a:lnTo>
                  <a:pt x="7826" y="256"/>
                </a:lnTo>
                <a:lnTo>
                  <a:pt x="7835" y="252"/>
                </a:lnTo>
                <a:lnTo>
                  <a:pt x="7857" y="246"/>
                </a:lnTo>
                <a:lnTo>
                  <a:pt x="7869" y="243"/>
                </a:lnTo>
                <a:lnTo>
                  <a:pt x="7881" y="240"/>
                </a:lnTo>
                <a:lnTo>
                  <a:pt x="7907" y="235"/>
                </a:lnTo>
                <a:lnTo>
                  <a:pt x="7922" y="234"/>
                </a:lnTo>
                <a:lnTo>
                  <a:pt x="7935" y="234"/>
                </a:lnTo>
                <a:lnTo>
                  <a:pt x="7967" y="232"/>
                </a:lnTo>
                <a:lnTo>
                  <a:pt x="8208" y="232"/>
                </a:lnTo>
                <a:lnTo>
                  <a:pt x="8238" y="234"/>
                </a:lnTo>
                <a:lnTo>
                  <a:pt x="8253" y="234"/>
                </a:lnTo>
                <a:lnTo>
                  <a:pt x="8267" y="235"/>
                </a:lnTo>
                <a:lnTo>
                  <a:pt x="8280" y="238"/>
                </a:lnTo>
                <a:lnTo>
                  <a:pt x="8294" y="240"/>
                </a:lnTo>
                <a:lnTo>
                  <a:pt x="8306" y="243"/>
                </a:lnTo>
                <a:lnTo>
                  <a:pt x="8318" y="246"/>
                </a:lnTo>
                <a:lnTo>
                  <a:pt x="8340" y="252"/>
                </a:lnTo>
                <a:lnTo>
                  <a:pt x="8349" y="256"/>
                </a:lnTo>
                <a:lnTo>
                  <a:pt x="8360" y="261"/>
                </a:lnTo>
                <a:lnTo>
                  <a:pt x="8376" y="271"/>
                </a:lnTo>
                <a:lnTo>
                  <a:pt x="8391" y="282"/>
                </a:lnTo>
                <a:close/>
                <a:moveTo>
                  <a:pt x="2487" y="282"/>
                </a:moveTo>
                <a:lnTo>
                  <a:pt x="2480" y="276"/>
                </a:lnTo>
                <a:lnTo>
                  <a:pt x="2472" y="271"/>
                </a:lnTo>
                <a:lnTo>
                  <a:pt x="2456" y="261"/>
                </a:lnTo>
                <a:lnTo>
                  <a:pt x="2438" y="253"/>
                </a:lnTo>
                <a:lnTo>
                  <a:pt x="2417" y="246"/>
                </a:lnTo>
                <a:lnTo>
                  <a:pt x="2405" y="243"/>
                </a:lnTo>
                <a:lnTo>
                  <a:pt x="2393" y="241"/>
                </a:lnTo>
                <a:lnTo>
                  <a:pt x="2369" y="237"/>
                </a:lnTo>
                <a:lnTo>
                  <a:pt x="2342" y="234"/>
                </a:lnTo>
                <a:lnTo>
                  <a:pt x="2327" y="234"/>
                </a:lnTo>
                <a:lnTo>
                  <a:pt x="2312" y="232"/>
                </a:lnTo>
                <a:lnTo>
                  <a:pt x="1478" y="232"/>
                </a:lnTo>
                <a:lnTo>
                  <a:pt x="1472" y="234"/>
                </a:lnTo>
                <a:lnTo>
                  <a:pt x="1464" y="235"/>
                </a:lnTo>
                <a:lnTo>
                  <a:pt x="1458" y="237"/>
                </a:lnTo>
                <a:lnTo>
                  <a:pt x="1451" y="241"/>
                </a:lnTo>
                <a:lnTo>
                  <a:pt x="1448" y="244"/>
                </a:lnTo>
                <a:lnTo>
                  <a:pt x="1445" y="247"/>
                </a:lnTo>
                <a:lnTo>
                  <a:pt x="1440" y="255"/>
                </a:lnTo>
                <a:lnTo>
                  <a:pt x="1439" y="259"/>
                </a:lnTo>
                <a:lnTo>
                  <a:pt x="1437" y="264"/>
                </a:lnTo>
                <a:lnTo>
                  <a:pt x="1436" y="270"/>
                </a:lnTo>
                <a:lnTo>
                  <a:pt x="1436" y="276"/>
                </a:lnTo>
                <a:lnTo>
                  <a:pt x="1436" y="880"/>
                </a:lnTo>
                <a:lnTo>
                  <a:pt x="1436" y="886"/>
                </a:lnTo>
                <a:lnTo>
                  <a:pt x="1437" y="891"/>
                </a:lnTo>
                <a:lnTo>
                  <a:pt x="1440" y="900"/>
                </a:lnTo>
                <a:lnTo>
                  <a:pt x="1445" y="907"/>
                </a:lnTo>
                <a:lnTo>
                  <a:pt x="1448" y="910"/>
                </a:lnTo>
                <a:lnTo>
                  <a:pt x="1451" y="913"/>
                </a:lnTo>
                <a:lnTo>
                  <a:pt x="1458" y="918"/>
                </a:lnTo>
                <a:lnTo>
                  <a:pt x="1464" y="921"/>
                </a:lnTo>
                <a:lnTo>
                  <a:pt x="1472" y="922"/>
                </a:lnTo>
                <a:lnTo>
                  <a:pt x="1478" y="922"/>
                </a:lnTo>
                <a:lnTo>
                  <a:pt x="1596" y="922"/>
                </a:lnTo>
                <a:lnTo>
                  <a:pt x="1596" y="387"/>
                </a:lnTo>
                <a:lnTo>
                  <a:pt x="1596" y="381"/>
                </a:lnTo>
                <a:lnTo>
                  <a:pt x="1596" y="375"/>
                </a:lnTo>
                <a:lnTo>
                  <a:pt x="1599" y="366"/>
                </a:lnTo>
                <a:lnTo>
                  <a:pt x="1605" y="358"/>
                </a:lnTo>
                <a:lnTo>
                  <a:pt x="1607" y="355"/>
                </a:lnTo>
                <a:lnTo>
                  <a:pt x="1611" y="354"/>
                </a:lnTo>
                <a:lnTo>
                  <a:pt x="1617" y="349"/>
                </a:lnTo>
                <a:lnTo>
                  <a:pt x="1625" y="346"/>
                </a:lnTo>
                <a:lnTo>
                  <a:pt x="1631" y="345"/>
                </a:lnTo>
                <a:lnTo>
                  <a:pt x="1638" y="345"/>
                </a:lnTo>
                <a:lnTo>
                  <a:pt x="1838" y="345"/>
                </a:lnTo>
                <a:lnTo>
                  <a:pt x="1853" y="345"/>
                </a:lnTo>
                <a:lnTo>
                  <a:pt x="1865" y="346"/>
                </a:lnTo>
                <a:lnTo>
                  <a:pt x="1878" y="351"/>
                </a:lnTo>
                <a:lnTo>
                  <a:pt x="1884" y="352"/>
                </a:lnTo>
                <a:lnTo>
                  <a:pt x="1889" y="355"/>
                </a:lnTo>
                <a:lnTo>
                  <a:pt x="1895" y="360"/>
                </a:lnTo>
                <a:lnTo>
                  <a:pt x="1901" y="364"/>
                </a:lnTo>
                <a:lnTo>
                  <a:pt x="1904" y="370"/>
                </a:lnTo>
                <a:lnTo>
                  <a:pt x="1907" y="373"/>
                </a:lnTo>
                <a:lnTo>
                  <a:pt x="1908" y="376"/>
                </a:lnTo>
                <a:lnTo>
                  <a:pt x="1911" y="382"/>
                </a:lnTo>
                <a:lnTo>
                  <a:pt x="1913" y="388"/>
                </a:lnTo>
                <a:lnTo>
                  <a:pt x="1914" y="396"/>
                </a:lnTo>
                <a:lnTo>
                  <a:pt x="1914" y="402"/>
                </a:lnTo>
                <a:lnTo>
                  <a:pt x="1914" y="880"/>
                </a:lnTo>
                <a:lnTo>
                  <a:pt x="1914" y="886"/>
                </a:lnTo>
                <a:lnTo>
                  <a:pt x="1914" y="891"/>
                </a:lnTo>
                <a:lnTo>
                  <a:pt x="1917" y="900"/>
                </a:lnTo>
                <a:lnTo>
                  <a:pt x="1923" y="907"/>
                </a:lnTo>
                <a:lnTo>
                  <a:pt x="1926" y="910"/>
                </a:lnTo>
                <a:lnTo>
                  <a:pt x="1929" y="913"/>
                </a:lnTo>
                <a:lnTo>
                  <a:pt x="1935" y="918"/>
                </a:lnTo>
                <a:lnTo>
                  <a:pt x="1943" y="921"/>
                </a:lnTo>
                <a:lnTo>
                  <a:pt x="1949" y="922"/>
                </a:lnTo>
                <a:lnTo>
                  <a:pt x="1956" y="922"/>
                </a:lnTo>
                <a:lnTo>
                  <a:pt x="2070" y="922"/>
                </a:lnTo>
                <a:lnTo>
                  <a:pt x="2070" y="387"/>
                </a:lnTo>
                <a:lnTo>
                  <a:pt x="2070" y="381"/>
                </a:lnTo>
                <a:lnTo>
                  <a:pt x="2072" y="376"/>
                </a:lnTo>
                <a:lnTo>
                  <a:pt x="2075" y="367"/>
                </a:lnTo>
                <a:lnTo>
                  <a:pt x="2078" y="360"/>
                </a:lnTo>
                <a:lnTo>
                  <a:pt x="2081" y="357"/>
                </a:lnTo>
                <a:lnTo>
                  <a:pt x="2084" y="354"/>
                </a:lnTo>
                <a:lnTo>
                  <a:pt x="2090" y="351"/>
                </a:lnTo>
                <a:lnTo>
                  <a:pt x="2096" y="348"/>
                </a:lnTo>
                <a:lnTo>
                  <a:pt x="2103" y="345"/>
                </a:lnTo>
                <a:lnTo>
                  <a:pt x="2109" y="345"/>
                </a:lnTo>
                <a:lnTo>
                  <a:pt x="2319" y="345"/>
                </a:lnTo>
                <a:lnTo>
                  <a:pt x="2331" y="345"/>
                </a:lnTo>
                <a:lnTo>
                  <a:pt x="2343" y="348"/>
                </a:lnTo>
                <a:lnTo>
                  <a:pt x="2348" y="349"/>
                </a:lnTo>
                <a:lnTo>
                  <a:pt x="2354" y="351"/>
                </a:lnTo>
                <a:lnTo>
                  <a:pt x="2358" y="354"/>
                </a:lnTo>
                <a:lnTo>
                  <a:pt x="2363" y="355"/>
                </a:lnTo>
                <a:lnTo>
                  <a:pt x="2369" y="360"/>
                </a:lnTo>
                <a:lnTo>
                  <a:pt x="2373" y="364"/>
                </a:lnTo>
                <a:lnTo>
                  <a:pt x="2378" y="370"/>
                </a:lnTo>
                <a:lnTo>
                  <a:pt x="2379" y="373"/>
                </a:lnTo>
                <a:lnTo>
                  <a:pt x="2381" y="376"/>
                </a:lnTo>
                <a:lnTo>
                  <a:pt x="2384" y="382"/>
                </a:lnTo>
                <a:lnTo>
                  <a:pt x="2387" y="388"/>
                </a:lnTo>
                <a:lnTo>
                  <a:pt x="2387" y="396"/>
                </a:lnTo>
                <a:lnTo>
                  <a:pt x="2387" y="402"/>
                </a:lnTo>
                <a:lnTo>
                  <a:pt x="2387" y="880"/>
                </a:lnTo>
                <a:lnTo>
                  <a:pt x="2388" y="886"/>
                </a:lnTo>
                <a:lnTo>
                  <a:pt x="2388" y="892"/>
                </a:lnTo>
                <a:lnTo>
                  <a:pt x="2390" y="897"/>
                </a:lnTo>
                <a:lnTo>
                  <a:pt x="2391" y="901"/>
                </a:lnTo>
                <a:lnTo>
                  <a:pt x="2394" y="904"/>
                </a:lnTo>
                <a:lnTo>
                  <a:pt x="2397" y="909"/>
                </a:lnTo>
                <a:lnTo>
                  <a:pt x="2399" y="912"/>
                </a:lnTo>
                <a:lnTo>
                  <a:pt x="2402" y="913"/>
                </a:lnTo>
                <a:lnTo>
                  <a:pt x="2409" y="918"/>
                </a:lnTo>
                <a:lnTo>
                  <a:pt x="2415" y="921"/>
                </a:lnTo>
                <a:lnTo>
                  <a:pt x="2423" y="922"/>
                </a:lnTo>
                <a:lnTo>
                  <a:pt x="2429" y="922"/>
                </a:lnTo>
                <a:lnTo>
                  <a:pt x="2544" y="922"/>
                </a:lnTo>
                <a:lnTo>
                  <a:pt x="2544" y="426"/>
                </a:lnTo>
                <a:lnTo>
                  <a:pt x="2544" y="414"/>
                </a:lnTo>
                <a:lnTo>
                  <a:pt x="2543" y="402"/>
                </a:lnTo>
                <a:lnTo>
                  <a:pt x="2543" y="390"/>
                </a:lnTo>
                <a:lnTo>
                  <a:pt x="2540" y="379"/>
                </a:lnTo>
                <a:lnTo>
                  <a:pt x="2538" y="369"/>
                </a:lnTo>
                <a:lnTo>
                  <a:pt x="2535" y="358"/>
                </a:lnTo>
                <a:lnTo>
                  <a:pt x="2532" y="349"/>
                </a:lnTo>
                <a:lnTo>
                  <a:pt x="2529" y="340"/>
                </a:lnTo>
                <a:lnTo>
                  <a:pt x="2526" y="331"/>
                </a:lnTo>
                <a:lnTo>
                  <a:pt x="2522" y="324"/>
                </a:lnTo>
                <a:lnTo>
                  <a:pt x="2511" y="307"/>
                </a:lnTo>
                <a:lnTo>
                  <a:pt x="2507" y="301"/>
                </a:lnTo>
                <a:lnTo>
                  <a:pt x="2501" y="294"/>
                </a:lnTo>
                <a:lnTo>
                  <a:pt x="2493" y="288"/>
                </a:lnTo>
                <a:lnTo>
                  <a:pt x="2487" y="282"/>
                </a:lnTo>
                <a:close/>
                <a:moveTo>
                  <a:pt x="3701" y="282"/>
                </a:moveTo>
                <a:lnTo>
                  <a:pt x="3695" y="276"/>
                </a:lnTo>
                <a:lnTo>
                  <a:pt x="3687" y="271"/>
                </a:lnTo>
                <a:lnTo>
                  <a:pt x="3669" y="261"/>
                </a:lnTo>
                <a:lnTo>
                  <a:pt x="3651" y="253"/>
                </a:lnTo>
                <a:lnTo>
                  <a:pt x="3630" y="246"/>
                </a:lnTo>
                <a:lnTo>
                  <a:pt x="3620" y="243"/>
                </a:lnTo>
                <a:lnTo>
                  <a:pt x="3608" y="241"/>
                </a:lnTo>
                <a:lnTo>
                  <a:pt x="3582" y="237"/>
                </a:lnTo>
                <a:lnTo>
                  <a:pt x="3555" y="234"/>
                </a:lnTo>
                <a:lnTo>
                  <a:pt x="3542" y="234"/>
                </a:lnTo>
                <a:lnTo>
                  <a:pt x="3527" y="232"/>
                </a:lnTo>
                <a:lnTo>
                  <a:pt x="2691" y="232"/>
                </a:lnTo>
                <a:lnTo>
                  <a:pt x="2685" y="234"/>
                </a:lnTo>
                <a:lnTo>
                  <a:pt x="2679" y="235"/>
                </a:lnTo>
                <a:lnTo>
                  <a:pt x="2672" y="237"/>
                </a:lnTo>
                <a:lnTo>
                  <a:pt x="2666" y="241"/>
                </a:lnTo>
                <a:lnTo>
                  <a:pt x="2663" y="244"/>
                </a:lnTo>
                <a:lnTo>
                  <a:pt x="2660" y="247"/>
                </a:lnTo>
                <a:lnTo>
                  <a:pt x="2655" y="255"/>
                </a:lnTo>
                <a:lnTo>
                  <a:pt x="2652" y="259"/>
                </a:lnTo>
                <a:lnTo>
                  <a:pt x="2651" y="264"/>
                </a:lnTo>
                <a:lnTo>
                  <a:pt x="2651" y="270"/>
                </a:lnTo>
                <a:lnTo>
                  <a:pt x="2651" y="276"/>
                </a:lnTo>
                <a:lnTo>
                  <a:pt x="2651" y="880"/>
                </a:lnTo>
                <a:lnTo>
                  <a:pt x="2651" y="886"/>
                </a:lnTo>
                <a:lnTo>
                  <a:pt x="2651" y="891"/>
                </a:lnTo>
                <a:lnTo>
                  <a:pt x="2655" y="900"/>
                </a:lnTo>
                <a:lnTo>
                  <a:pt x="2660" y="907"/>
                </a:lnTo>
                <a:lnTo>
                  <a:pt x="2663" y="910"/>
                </a:lnTo>
                <a:lnTo>
                  <a:pt x="2666" y="913"/>
                </a:lnTo>
                <a:lnTo>
                  <a:pt x="2672" y="918"/>
                </a:lnTo>
                <a:lnTo>
                  <a:pt x="2679" y="921"/>
                </a:lnTo>
                <a:lnTo>
                  <a:pt x="2685" y="922"/>
                </a:lnTo>
                <a:lnTo>
                  <a:pt x="2691" y="922"/>
                </a:lnTo>
                <a:lnTo>
                  <a:pt x="2810" y="922"/>
                </a:lnTo>
                <a:lnTo>
                  <a:pt x="2810" y="387"/>
                </a:lnTo>
                <a:lnTo>
                  <a:pt x="2810" y="381"/>
                </a:lnTo>
                <a:lnTo>
                  <a:pt x="2811" y="375"/>
                </a:lnTo>
                <a:lnTo>
                  <a:pt x="2814" y="366"/>
                </a:lnTo>
                <a:lnTo>
                  <a:pt x="2819" y="358"/>
                </a:lnTo>
                <a:lnTo>
                  <a:pt x="2822" y="355"/>
                </a:lnTo>
                <a:lnTo>
                  <a:pt x="2825" y="354"/>
                </a:lnTo>
                <a:lnTo>
                  <a:pt x="2831" y="349"/>
                </a:lnTo>
                <a:lnTo>
                  <a:pt x="2838" y="346"/>
                </a:lnTo>
                <a:lnTo>
                  <a:pt x="2846" y="345"/>
                </a:lnTo>
                <a:lnTo>
                  <a:pt x="2852" y="345"/>
                </a:lnTo>
                <a:lnTo>
                  <a:pt x="3053" y="345"/>
                </a:lnTo>
                <a:lnTo>
                  <a:pt x="3066" y="345"/>
                </a:lnTo>
                <a:lnTo>
                  <a:pt x="3080" y="346"/>
                </a:lnTo>
                <a:lnTo>
                  <a:pt x="3092" y="351"/>
                </a:lnTo>
                <a:lnTo>
                  <a:pt x="3098" y="352"/>
                </a:lnTo>
                <a:lnTo>
                  <a:pt x="3104" y="355"/>
                </a:lnTo>
                <a:lnTo>
                  <a:pt x="3110" y="360"/>
                </a:lnTo>
                <a:lnTo>
                  <a:pt x="3114" y="364"/>
                </a:lnTo>
                <a:lnTo>
                  <a:pt x="3119" y="370"/>
                </a:lnTo>
                <a:lnTo>
                  <a:pt x="3120" y="373"/>
                </a:lnTo>
                <a:lnTo>
                  <a:pt x="3122" y="376"/>
                </a:lnTo>
                <a:lnTo>
                  <a:pt x="3125" y="382"/>
                </a:lnTo>
                <a:lnTo>
                  <a:pt x="3126" y="388"/>
                </a:lnTo>
                <a:lnTo>
                  <a:pt x="3128" y="396"/>
                </a:lnTo>
                <a:lnTo>
                  <a:pt x="3128" y="402"/>
                </a:lnTo>
                <a:lnTo>
                  <a:pt x="3128" y="880"/>
                </a:lnTo>
                <a:lnTo>
                  <a:pt x="3128" y="886"/>
                </a:lnTo>
                <a:lnTo>
                  <a:pt x="3129" y="891"/>
                </a:lnTo>
                <a:lnTo>
                  <a:pt x="3132" y="900"/>
                </a:lnTo>
                <a:lnTo>
                  <a:pt x="3137" y="907"/>
                </a:lnTo>
                <a:lnTo>
                  <a:pt x="3140" y="910"/>
                </a:lnTo>
                <a:lnTo>
                  <a:pt x="3143" y="913"/>
                </a:lnTo>
                <a:lnTo>
                  <a:pt x="3149" y="918"/>
                </a:lnTo>
                <a:lnTo>
                  <a:pt x="3156" y="921"/>
                </a:lnTo>
                <a:lnTo>
                  <a:pt x="3164" y="922"/>
                </a:lnTo>
                <a:lnTo>
                  <a:pt x="3170" y="922"/>
                </a:lnTo>
                <a:lnTo>
                  <a:pt x="3285" y="922"/>
                </a:lnTo>
                <a:lnTo>
                  <a:pt x="3285" y="387"/>
                </a:lnTo>
                <a:lnTo>
                  <a:pt x="3285" y="381"/>
                </a:lnTo>
                <a:lnTo>
                  <a:pt x="3285" y="376"/>
                </a:lnTo>
                <a:lnTo>
                  <a:pt x="3288" y="367"/>
                </a:lnTo>
                <a:lnTo>
                  <a:pt x="3293" y="360"/>
                </a:lnTo>
                <a:lnTo>
                  <a:pt x="3296" y="357"/>
                </a:lnTo>
                <a:lnTo>
                  <a:pt x="3297" y="354"/>
                </a:lnTo>
                <a:lnTo>
                  <a:pt x="3303" y="351"/>
                </a:lnTo>
                <a:lnTo>
                  <a:pt x="3311" y="348"/>
                </a:lnTo>
                <a:lnTo>
                  <a:pt x="3317" y="345"/>
                </a:lnTo>
                <a:lnTo>
                  <a:pt x="3323" y="345"/>
                </a:lnTo>
                <a:lnTo>
                  <a:pt x="3534" y="345"/>
                </a:lnTo>
                <a:lnTo>
                  <a:pt x="3546" y="345"/>
                </a:lnTo>
                <a:lnTo>
                  <a:pt x="3557" y="348"/>
                </a:lnTo>
                <a:lnTo>
                  <a:pt x="3563" y="349"/>
                </a:lnTo>
                <a:lnTo>
                  <a:pt x="3567" y="351"/>
                </a:lnTo>
                <a:lnTo>
                  <a:pt x="3572" y="354"/>
                </a:lnTo>
                <a:lnTo>
                  <a:pt x="3578" y="355"/>
                </a:lnTo>
                <a:lnTo>
                  <a:pt x="3582" y="360"/>
                </a:lnTo>
                <a:lnTo>
                  <a:pt x="3588" y="364"/>
                </a:lnTo>
                <a:lnTo>
                  <a:pt x="3593" y="370"/>
                </a:lnTo>
                <a:lnTo>
                  <a:pt x="3594" y="373"/>
                </a:lnTo>
                <a:lnTo>
                  <a:pt x="3596" y="376"/>
                </a:lnTo>
                <a:lnTo>
                  <a:pt x="3599" y="382"/>
                </a:lnTo>
                <a:lnTo>
                  <a:pt x="3600" y="388"/>
                </a:lnTo>
                <a:lnTo>
                  <a:pt x="3602" y="396"/>
                </a:lnTo>
                <a:lnTo>
                  <a:pt x="3602" y="402"/>
                </a:lnTo>
                <a:lnTo>
                  <a:pt x="3602" y="880"/>
                </a:lnTo>
                <a:lnTo>
                  <a:pt x="3602" y="886"/>
                </a:lnTo>
                <a:lnTo>
                  <a:pt x="3603" y="892"/>
                </a:lnTo>
                <a:lnTo>
                  <a:pt x="3605" y="897"/>
                </a:lnTo>
                <a:lnTo>
                  <a:pt x="3606" y="901"/>
                </a:lnTo>
                <a:lnTo>
                  <a:pt x="3608" y="904"/>
                </a:lnTo>
                <a:lnTo>
                  <a:pt x="3611" y="909"/>
                </a:lnTo>
                <a:lnTo>
                  <a:pt x="3614" y="912"/>
                </a:lnTo>
                <a:lnTo>
                  <a:pt x="3617" y="913"/>
                </a:lnTo>
                <a:lnTo>
                  <a:pt x="3623" y="918"/>
                </a:lnTo>
                <a:lnTo>
                  <a:pt x="3630" y="921"/>
                </a:lnTo>
                <a:lnTo>
                  <a:pt x="3638" y="922"/>
                </a:lnTo>
                <a:lnTo>
                  <a:pt x="3644" y="922"/>
                </a:lnTo>
                <a:lnTo>
                  <a:pt x="3759" y="922"/>
                </a:lnTo>
                <a:lnTo>
                  <a:pt x="3759" y="426"/>
                </a:lnTo>
                <a:lnTo>
                  <a:pt x="3758" y="414"/>
                </a:lnTo>
                <a:lnTo>
                  <a:pt x="3758" y="402"/>
                </a:lnTo>
                <a:lnTo>
                  <a:pt x="3755" y="379"/>
                </a:lnTo>
                <a:lnTo>
                  <a:pt x="3753" y="369"/>
                </a:lnTo>
                <a:lnTo>
                  <a:pt x="3750" y="358"/>
                </a:lnTo>
                <a:lnTo>
                  <a:pt x="3747" y="349"/>
                </a:lnTo>
                <a:lnTo>
                  <a:pt x="3744" y="340"/>
                </a:lnTo>
                <a:lnTo>
                  <a:pt x="3740" y="331"/>
                </a:lnTo>
                <a:lnTo>
                  <a:pt x="3735" y="324"/>
                </a:lnTo>
                <a:lnTo>
                  <a:pt x="3726" y="307"/>
                </a:lnTo>
                <a:lnTo>
                  <a:pt x="3720" y="301"/>
                </a:lnTo>
                <a:lnTo>
                  <a:pt x="3714" y="294"/>
                </a:lnTo>
                <a:lnTo>
                  <a:pt x="3708" y="288"/>
                </a:lnTo>
                <a:lnTo>
                  <a:pt x="3701" y="282"/>
                </a:lnTo>
                <a:close/>
                <a:moveTo>
                  <a:pt x="4851" y="282"/>
                </a:moveTo>
                <a:lnTo>
                  <a:pt x="4844" y="276"/>
                </a:lnTo>
                <a:lnTo>
                  <a:pt x="4836" y="271"/>
                </a:lnTo>
                <a:lnTo>
                  <a:pt x="4820" y="262"/>
                </a:lnTo>
                <a:lnTo>
                  <a:pt x="4802" y="253"/>
                </a:lnTo>
                <a:lnTo>
                  <a:pt x="4791" y="250"/>
                </a:lnTo>
                <a:lnTo>
                  <a:pt x="4781" y="246"/>
                </a:lnTo>
                <a:lnTo>
                  <a:pt x="4769" y="243"/>
                </a:lnTo>
                <a:lnTo>
                  <a:pt x="4758" y="241"/>
                </a:lnTo>
                <a:lnTo>
                  <a:pt x="4733" y="237"/>
                </a:lnTo>
                <a:lnTo>
                  <a:pt x="4719" y="235"/>
                </a:lnTo>
                <a:lnTo>
                  <a:pt x="4706" y="234"/>
                </a:lnTo>
                <a:lnTo>
                  <a:pt x="4691" y="234"/>
                </a:lnTo>
                <a:lnTo>
                  <a:pt x="4676" y="232"/>
                </a:lnTo>
                <a:lnTo>
                  <a:pt x="4200" y="232"/>
                </a:lnTo>
                <a:lnTo>
                  <a:pt x="4193" y="234"/>
                </a:lnTo>
                <a:lnTo>
                  <a:pt x="4187" y="235"/>
                </a:lnTo>
                <a:lnTo>
                  <a:pt x="4179" y="237"/>
                </a:lnTo>
                <a:lnTo>
                  <a:pt x="4173" y="241"/>
                </a:lnTo>
                <a:lnTo>
                  <a:pt x="4170" y="244"/>
                </a:lnTo>
                <a:lnTo>
                  <a:pt x="4167" y="247"/>
                </a:lnTo>
                <a:lnTo>
                  <a:pt x="4163" y="255"/>
                </a:lnTo>
                <a:lnTo>
                  <a:pt x="4161" y="259"/>
                </a:lnTo>
                <a:lnTo>
                  <a:pt x="4160" y="264"/>
                </a:lnTo>
                <a:lnTo>
                  <a:pt x="4158" y="270"/>
                </a:lnTo>
                <a:lnTo>
                  <a:pt x="4158" y="276"/>
                </a:lnTo>
                <a:lnTo>
                  <a:pt x="4158" y="880"/>
                </a:lnTo>
                <a:lnTo>
                  <a:pt x="4158" y="886"/>
                </a:lnTo>
                <a:lnTo>
                  <a:pt x="4160" y="891"/>
                </a:lnTo>
                <a:lnTo>
                  <a:pt x="4163" y="900"/>
                </a:lnTo>
                <a:lnTo>
                  <a:pt x="4167" y="907"/>
                </a:lnTo>
                <a:lnTo>
                  <a:pt x="4170" y="910"/>
                </a:lnTo>
                <a:lnTo>
                  <a:pt x="4173" y="913"/>
                </a:lnTo>
                <a:lnTo>
                  <a:pt x="4179" y="918"/>
                </a:lnTo>
                <a:lnTo>
                  <a:pt x="4187" y="921"/>
                </a:lnTo>
                <a:lnTo>
                  <a:pt x="4193" y="922"/>
                </a:lnTo>
                <a:lnTo>
                  <a:pt x="4200" y="922"/>
                </a:lnTo>
                <a:lnTo>
                  <a:pt x="4335" y="922"/>
                </a:lnTo>
                <a:lnTo>
                  <a:pt x="4335" y="387"/>
                </a:lnTo>
                <a:lnTo>
                  <a:pt x="4335" y="381"/>
                </a:lnTo>
                <a:lnTo>
                  <a:pt x="4337" y="375"/>
                </a:lnTo>
                <a:lnTo>
                  <a:pt x="4340" y="366"/>
                </a:lnTo>
                <a:lnTo>
                  <a:pt x="4344" y="358"/>
                </a:lnTo>
                <a:lnTo>
                  <a:pt x="4347" y="355"/>
                </a:lnTo>
                <a:lnTo>
                  <a:pt x="4350" y="354"/>
                </a:lnTo>
                <a:lnTo>
                  <a:pt x="4356" y="349"/>
                </a:lnTo>
                <a:lnTo>
                  <a:pt x="4364" y="346"/>
                </a:lnTo>
                <a:lnTo>
                  <a:pt x="4370" y="345"/>
                </a:lnTo>
                <a:lnTo>
                  <a:pt x="4377" y="345"/>
                </a:lnTo>
                <a:lnTo>
                  <a:pt x="4655" y="345"/>
                </a:lnTo>
                <a:lnTo>
                  <a:pt x="4670" y="345"/>
                </a:lnTo>
                <a:lnTo>
                  <a:pt x="4682" y="346"/>
                </a:lnTo>
                <a:lnTo>
                  <a:pt x="4695" y="351"/>
                </a:lnTo>
                <a:lnTo>
                  <a:pt x="4701" y="352"/>
                </a:lnTo>
                <a:lnTo>
                  <a:pt x="4706" y="355"/>
                </a:lnTo>
                <a:lnTo>
                  <a:pt x="4712" y="360"/>
                </a:lnTo>
                <a:lnTo>
                  <a:pt x="4716" y="364"/>
                </a:lnTo>
                <a:lnTo>
                  <a:pt x="4721" y="370"/>
                </a:lnTo>
                <a:lnTo>
                  <a:pt x="4722" y="373"/>
                </a:lnTo>
                <a:lnTo>
                  <a:pt x="4725" y="376"/>
                </a:lnTo>
                <a:lnTo>
                  <a:pt x="4727" y="382"/>
                </a:lnTo>
                <a:lnTo>
                  <a:pt x="4730" y="388"/>
                </a:lnTo>
                <a:lnTo>
                  <a:pt x="4730" y="396"/>
                </a:lnTo>
                <a:lnTo>
                  <a:pt x="4731" y="402"/>
                </a:lnTo>
                <a:lnTo>
                  <a:pt x="4731" y="880"/>
                </a:lnTo>
                <a:lnTo>
                  <a:pt x="4731" y="886"/>
                </a:lnTo>
                <a:lnTo>
                  <a:pt x="4731" y="891"/>
                </a:lnTo>
                <a:lnTo>
                  <a:pt x="4734" y="900"/>
                </a:lnTo>
                <a:lnTo>
                  <a:pt x="4740" y="907"/>
                </a:lnTo>
                <a:lnTo>
                  <a:pt x="4742" y="910"/>
                </a:lnTo>
                <a:lnTo>
                  <a:pt x="4745" y="913"/>
                </a:lnTo>
                <a:lnTo>
                  <a:pt x="4752" y="918"/>
                </a:lnTo>
                <a:lnTo>
                  <a:pt x="4760" y="921"/>
                </a:lnTo>
                <a:lnTo>
                  <a:pt x="4766" y="922"/>
                </a:lnTo>
                <a:lnTo>
                  <a:pt x="4772" y="922"/>
                </a:lnTo>
                <a:lnTo>
                  <a:pt x="4908" y="922"/>
                </a:lnTo>
                <a:lnTo>
                  <a:pt x="4908" y="426"/>
                </a:lnTo>
                <a:lnTo>
                  <a:pt x="4908" y="414"/>
                </a:lnTo>
                <a:lnTo>
                  <a:pt x="4907" y="402"/>
                </a:lnTo>
                <a:lnTo>
                  <a:pt x="4905" y="379"/>
                </a:lnTo>
                <a:lnTo>
                  <a:pt x="4902" y="369"/>
                </a:lnTo>
                <a:lnTo>
                  <a:pt x="4901" y="358"/>
                </a:lnTo>
                <a:lnTo>
                  <a:pt x="4893" y="340"/>
                </a:lnTo>
                <a:lnTo>
                  <a:pt x="4890" y="331"/>
                </a:lnTo>
                <a:lnTo>
                  <a:pt x="4886" y="324"/>
                </a:lnTo>
                <a:lnTo>
                  <a:pt x="4875" y="307"/>
                </a:lnTo>
                <a:lnTo>
                  <a:pt x="4865" y="294"/>
                </a:lnTo>
                <a:lnTo>
                  <a:pt x="4857" y="288"/>
                </a:lnTo>
                <a:lnTo>
                  <a:pt x="4851" y="282"/>
                </a:lnTo>
                <a:close/>
                <a:moveTo>
                  <a:pt x="7577" y="282"/>
                </a:moveTo>
                <a:lnTo>
                  <a:pt x="7571" y="276"/>
                </a:lnTo>
                <a:lnTo>
                  <a:pt x="7563" y="271"/>
                </a:lnTo>
                <a:lnTo>
                  <a:pt x="7547" y="262"/>
                </a:lnTo>
                <a:lnTo>
                  <a:pt x="7527" y="253"/>
                </a:lnTo>
                <a:lnTo>
                  <a:pt x="7517" y="250"/>
                </a:lnTo>
                <a:lnTo>
                  <a:pt x="7506" y="246"/>
                </a:lnTo>
                <a:lnTo>
                  <a:pt x="7496" y="243"/>
                </a:lnTo>
                <a:lnTo>
                  <a:pt x="7484" y="241"/>
                </a:lnTo>
                <a:lnTo>
                  <a:pt x="7460" y="237"/>
                </a:lnTo>
                <a:lnTo>
                  <a:pt x="7446" y="235"/>
                </a:lnTo>
                <a:lnTo>
                  <a:pt x="7431" y="234"/>
                </a:lnTo>
                <a:lnTo>
                  <a:pt x="7418" y="234"/>
                </a:lnTo>
                <a:lnTo>
                  <a:pt x="7403" y="232"/>
                </a:lnTo>
                <a:lnTo>
                  <a:pt x="6926" y="232"/>
                </a:lnTo>
                <a:lnTo>
                  <a:pt x="6920" y="234"/>
                </a:lnTo>
                <a:lnTo>
                  <a:pt x="6912" y="235"/>
                </a:lnTo>
                <a:lnTo>
                  <a:pt x="6906" y="237"/>
                </a:lnTo>
                <a:lnTo>
                  <a:pt x="6899" y="241"/>
                </a:lnTo>
                <a:lnTo>
                  <a:pt x="6896" y="244"/>
                </a:lnTo>
                <a:lnTo>
                  <a:pt x="6893" y="247"/>
                </a:lnTo>
                <a:lnTo>
                  <a:pt x="6888" y="255"/>
                </a:lnTo>
                <a:lnTo>
                  <a:pt x="6887" y="259"/>
                </a:lnTo>
                <a:lnTo>
                  <a:pt x="6885" y="264"/>
                </a:lnTo>
                <a:lnTo>
                  <a:pt x="6885" y="270"/>
                </a:lnTo>
                <a:lnTo>
                  <a:pt x="6884" y="276"/>
                </a:lnTo>
                <a:lnTo>
                  <a:pt x="6884" y="880"/>
                </a:lnTo>
                <a:lnTo>
                  <a:pt x="6885" y="886"/>
                </a:lnTo>
                <a:lnTo>
                  <a:pt x="6885" y="891"/>
                </a:lnTo>
                <a:lnTo>
                  <a:pt x="6888" y="900"/>
                </a:lnTo>
                <a:lnTo>
                  <a:pt x="6893" y="907"/>
                </a:lnTo>
                <a:lnTo>
                  <a:pt x="6896" y="910"/>
                </a:lnTo>
                <a:lnTo>
                  <a:pt x="6899" y="913"/>
                </a:lnTo>
                <a:lnTo>
                  <a:pt x="6906" y="918"/>
                </a:lnTo>
                <a:lnTo>
                  <a:pt x="6912" y="921"/>
                </a:lnTo>
                <a:lnTo>
                  <a:pt x="6920" y="922"/>
                </a:lnTo>
                <a:lnTo>
                  <a:pt x="6926" y="922"/>
                </a:lnTo>
                <a:lnTo>
                  <a:pt x="7061" y="922"/>
                </a:lnTo>
                <a:lnTo>
                  <a:pt x="7061" y="387"/>
                </a:lnTo>
                <a:lnTo>
                  <a:pt x="7062" y="381"/>
                </a:lnTo>
                <a:lnTo>
                  <a:pt x="7062" y="375"/>
                </a:lnTo>
                <a:lnTo>
                  <a:pt x="7065" y="366"/>
                </a:lnTo>
                <a:lnTo>
                  <a:pt x="7070" y="358"/>
                </a:lnTo>
                <a:lnTo>
                  <a:pt x="7073" y="355"/>
                </a:lnTo>
                <a:lnTo>
                  <a:pt x="7076" y="354"/>
                </a:lnTo>
                <a:lnTo>
                  <a:pt x="7083" y="349"/>
                </a:lnTo>
                <a:lnTo>
                  <a:pt x="7089" y="346"/>
                </a:lnTo>
                <a:lnTo>
                  <a:pt x="7097" y="345"/>
                </a:lnTo>
                <a:lnTo>
                  <a:pt x="7103" y="345"/>
                </a:lnTo>
                <a:lnTo>
                  <a:pt x="7382" y="345"/>
                </a:lnTo>
                <a:lnTo>
                  <a:pt x="7395" y="345"/>
                </a:lnTo>
                <a:lnTo>
                  <a:pt x="7409" y="346"/>
                </a:lnTo>
                <a:lnTo>
                  <a:pt x="7421" y="351"/>
                </a:lnTo>
                <a:lnTo>
                  <a:pt x="7427" y="352"/>
                </a:lnTo>
                <a:lnTo>
                  <a:pt x="7433" y="355"/>
                </a:lnTo>
                <a:lnTo>
                  <a:pt x="7439" y="360"/>
                </a:lnTo>
                <a:lnTo>
                  <a:pt x="7443" y="364"/>
                </a:lnTo>
                <a:lnTo>
                  <a:pt x="7448" y="370"/>
                </a:lnTo>
                <a:lnTo>
                  <a:pt x="7449" y="373"/>
                </a:lnTo>
                <a:lnTo>
                  <a:pt x="7451" y="376"/>
                </a:lnTo>
                <a:lnTo>
                  <a:pt x="7454" y="382"/>
                </a:lnTo>
                <a:lnTo>
                  <a:pt x="7455" y="388"/>
                </a:lnTo>
                <a:lnTo>
                  <a:pt x="7457" y="396"/>
                </a:lnTo>
                <a:lnTo>
                  <a:pt x="7457" y="402"/>
                </a:lnTo>
                <a:lnTo>
                  <a:pt x="7457" y="880"/>
                </a:lnTo>
                <a:lnTo>
                  <a:pt x="7457" y="886"/>
                </a:lnTo>
                <a:lnTo>
                  <a:pt x="7458" y="891"/>
                </a:lnTo>
                <a:lnTo>
                  <a:pt x="7461" y="900"/>
                </a:lnTo>
                <a:lnTo>
                  <a:pt x="7466" y="907"/>
                </a:lnTo>
                <a:lnTo>
                  <a:pt x="7469" y="910"/>
                </a:lnTo>
                <a:lnTo>
                  <a:pt x="7472" y="913"/>
                </a:lnTo>
                <a:lnTo>
                  <a:pt x="7478" y="918"/>
                </a:lnTo>
                <a:lnTo>
                  <a:pt x="7485" y="921"/>
                </a:lnTo>
                <a:lnTo>
                  <a:pt x="7493" y="922"/>
                </a:lnTo>
                <a:lnTo>
                  <a:pt x="7499" y="922"/>
                </a:lnTo>
                <a:lnTo>
                  <a:pt x="7635" y="922"/>
                </a:lnTo>
                <a:lnTo>
                  <a:pt x="7635" y="426"/>
                </a:lnTo>
                <a:lnTo>
                  <a:pt x="7634" y="414"/>
                </a:lnTo>
                <a:lnTo>
                  <a:pt x="7634" y="402"/>
                </a:lnTo>
                <a:lnTo>
                  <a:pt x="7631" y="379"/>
                </a:lnTo>
                <a:lnTo>
                  <a:pt x="7629" y="369"/>
                </a:lnTo>
                <a:lnTo>
                  <a:pt x="7626" y="358"/>
                </a:lnTo>
                <a:lnTo>
                  <a:pt x="7620" y="340"/>
                </a:lnTo>
                <a:lnTo>
                  <a:pt x="7616" y="331"/>
                </a:lnTo>
                <a:lnTo>
                  <a:pt x="7611" y="324"/>
                </a:lnTo>
                <a:lnTo>
                  <a:pt x="7602" y="307"/>
                </a:lnTo>
                <a:lnTo>
                  <a:pt x="7596" y="301"/>
                </a:lnTo>
                <a:lnTo>
                  <a:pt x="7590" y="294"/>
                </a:lnTo>
                <a:lnTo>
                  <a:pt x="7584" y="288"/>
                </a:lnTo>
                <a:lnTo>
                  <a:pt x="7577" y="282"/>
                </a:lnTo>
                <a:close/>
                <a:moveTo>
                  <a:pt x="9212" y="282"/>
                </a:moveTo>
                <a:lnTo>
                  <a:pt x="9204" y="276"/>
                </a:lnTo>
                <a:lnTo>
                  <a:pt x="9197" y="271"/>
                </a:lnTo>
                <a:lnTo>
                  <a:pt x="9180" y="262"/>
                </a:lnTo>
                <a:lnTo>
                  <a:pt x="9161" y="253"/>
                </a:lnTo>
                <a:lnTo>
                  <a:pt x="9152" y="250"/>
                </a:lnTo>
                <a:lnTo>
                  <a:pt x="9141" y="246"/>
                </a:lnTo>
                <a:lnTo>
                  <a:pt x="9129" y="243"/>
                </a:lnTo>
                <a:lnTo>
                  <a:pt x="9117" y="241"/>
                </a:lnTo>
                <a:lnTo>
                  <a:pt x="9093" y="237"/>
                </a:lnTo>
                <a:lnTo>
                  <a:pt x="9080" y="235"/>
                </a:lnTo>
                <a:lnTo>
                  <a:pt x="9066" y="234"/>
                </a:lnTo>
                <a:lnTo>
                  <a:pt x="9051" y="234"/>
                </a:lnTo>
                <a:lnTo>
                  <a:pt x="9036" y="232"/>
                </a:lnTo>
                <a:lnTo>
                  <a:pt x="8561" y="232"/>
                </a:lnTo>
                <a:lnTo>
                  <a:pt x="8553" y="234"/>
                </a:lnTo>
                <a:lnTo>
                  <a:pt x="8547" y="235"/>
                </a:lnTo>
                <a:lnTo>
                  <a:pt x="8540" y="237"/>
                </a:lnTo>
                <a:lnTo>
                  <a:pt x="8534" y="241"/>
                </a:lnTo>
                <a:lnTo>
                  <a:pt x="8531" y="244"/>
                </a:lnTo>
                <a:lnTo>
                  <a:pt x="8528" y="247"/>
                </a:lnTo>
                <a:lnTo>
                  <a:pt x="8523" y="255"/>
                </a:lnTo>
                <a:lnTo>
                  <a:pt x="8520" y="259"/>
                </a:lnTo>
                <a:lnTo>
                  <a:pt x="8519" y="264"/>
                </a:lnTo>
                <a:lnTo>
                  <a:pt x="8519" y="270"/>
                </a:lnTo>
                <a:lnTo>
                  <a:pt x="8519" y="276"/>
                </a:lnTo>
                <a:lnTo>
                  <a:pt x="8519" y="880"/>
                </a:lnTo>
                <a:lnTo>
                  <a:pt x="8519" y="886"/>
                </a:lnTo>
                <a:lnTo>
                  <a:pt x="8519" y="891"/>
                </a:lnTo>
                <a:lnTo>
                  <a:pt x="8523" y="900"/>
                </a:lnTo>
                <a:lnTo>
                  <a:pt x="8528" y="907"/>
                </a:lnTo>
                <a:lnTo>
                  <a:pt x="8531" y="910"/>
                </a:lnTo>
                <a:lnTo>
                  <a:pt x="8534" y="913"/>
                </a:lnTo>
                <a:lnTo>
                  <a:pt x="8540" y="918"/>
                </a:lnTo>
                <a:lnTo>
                  <a:pt x="8547" y="921"/>
                </a:lnTo>
                <a:lnTo>
                  <a:pt x="8553" y="922"/>
                </a:lnTo>
                <a:lnTo>
                  <a:pt x="8561" y="922"/>
                </a:lnTo>
                <a:lnTo>
                  <a:pt x="8696" y="922"/>
                </a:lnTo>
                <a:lnTo>
                  <a:pt x="8696" y="387"/>
                </a:lnTo>
                <a:lnTo>
                  <a:pt x="8696" y="381"/>
                </a:lnTo>
                <a:lnTo>
                  <a:pt x="8696" y="375"/>
                </a:lnTo>
                <a:lnTo>
                  <a:pt x="8700" y="366"/>
                </a:lnTo>
                <a:lnTo>
                  <a:pt x="8705" y="358"/>
                </a:lnTo>
                <a:lnTo>
                  <a:pt x="8708" y="355"/>
                </a:lnTo>
                <a:lnTo>
                  <a:pt x="8711" y="354"/>
                </a:lnTo>
                <a:lnTo>
                  <a:pt x="8717" y="349"/>
                </a:lnTo>
                <a:lnTo>
                  <a:pt x="8724" y="346"/>
                </a:lnTo>
                <a:lnTo>
                  <a:pt x="8730" y="345"/>
                </a:lnTo>
                <a:lnTo>
                  <a:pt x="8736" y="345"/>
                </a:lnTo>
                <a:lnTo>
                  <a:pt x="9015" y="345"/>
                </a:lnTo>
                <a:lnTo>
                  <a:pt x="9029" y="345"/>
                </a:lnTo>
                <a:lnTo>
                  <a:pt x="9042" y="346"/>
                </a:lnTo>
                <a:lnTo>
                  <a:pt x="9054" y="351"/>
                </a:lnTo>
                <a:lnTo>
                  <a:pt x="9060" y="352"/>
                </a:lnTo>
                <a:lnTo>
                  <a:pt x="9066" y="355"/>
                </a:lnTo>
                <a:lnTo>
                  <a:pt x="9072" y="360"/>
                </a:lnTo>
                <a:lnTo>
                  <a:pt x="9077" y="364"/>
                </a:lnTo>
                <a:lnTo>
                  <a:pt x="9081" y="370"/>
                </a:lnTo>
                <a:lnTo>
                  <a:pt x="9083" y="373"/>
                </a:lnTo>
                <a:lnTo>
                  <a:pt x="9084" y="376"/>
                </a:lnTo>
                <a:lnTo>
                  <a:pt x="9087" y="382"/>
                </a:lnTo>
                <a:lnTo>
                  <a:pt x="9090" y="388"/>
                </a:lnTo>
                <a:lnTo>
                  <a:pt x="9090" y="396"/>
                </a:lnTo>
                <a:lnTo>
                  <a:pt x="9090" y="402"/>
                </a:lnTo>
                <a:lnTo>
                  <a:pt x="9090" y="880"/>
                </a:lnTo>
                <a:lnTo>
                  <a:pt x="9092" y="886"/>
                </a:lnTo>
                <a:lnTo>
                  <a:pt x="9092" y="891"/>
                </a:lnTo>
                <a:lnTo>
                  <a:pt x="9095" y="900"/>
                </a:lnTo>
                <a:lnTo>
                  <a:pt x="9099" y="907"/>
                </a:lnTo>
                <a:lnTo>
                  <a:pt x="9102" y="910"/>
                </a:lnTo>
                <a:lnTo>
                  <a:pt x="9105" y="913"/>
                </a:lnTo>
                <a:lnTo>
                  <a:pt x="9113" y="918"/>
                </a:lnTo>
                <a:lnTo>
                  <a:pt x="9119" y="921"/>
                </a:lnTo>
                <a:lnTo>
                  <a:pt x="9126" y="922"/>
                </a:lnTo>
                <a:lnTo>
                  <a:pt x="9132" y="922"/>
                </a:lnTo>
                <a:lnTo>
                  <a:pt x="9269" y="922"/>
                </a:lnTo>
                <a:lnTo>
                  <a:pt x="9269" y="426"/>
                </a:lnTo>
                <a:lnTo>
                  <a:pt x="9269" y="414"/>
                </a:lnTo>
                <a:lnTo>
                  <a:pt x="9267" y="402"/>
                </a:lnTo>
                <a:lnTo>
                  <a:pt x="9267" y="390"/>
                </a:lnTo>
                <a:lnTo>
                  <a:pt x="9264" y="379"/>
                </a:lnTo>
                <a:lnTo>
                  <a:pt x="9263" y="369"/>
                </a:lnTo>
                <a:lnTo>
                  <a:pt x="9260" y="358"/>
                </a:lnTo>
                <a:lnTo>
                  <a:pt x="9254" y="340"/>
                </a:lnTo>
                <a:lnTo>
                  <a:pt x="9251" y="331"/>
                </a:lnTo>
                <a:lnTo>
                  <a:pt x="9246" y="324"/>
                </a:lnTo>
                <a:lnTo>
                  <a:pt x="9236" y="307"/>
                </a:lnTo>
                <a:lnTo>
                  <a:pt x="9231" y="301"/>
                </a:lnTo>
                <a:lnTo>
                  <a:pt x="9225" y="294"/>
                </a:lnTo>
                <a:lnTo>
                  <a:pt x="9218" y="288"/>
                </a:lnTo>
                <a:lnTo>
                  <a:pt x="9212" y="282"/>
                </a:lnTo>
                <a:close/>
                <a:moveTo>
                  <a:pt x="5568" y="655"/>
                </a:moveTo>
                <a:lnTo>
                  <a:pt x="5561" y="646"/>
                </a:lnTo>
                <a:lnTo>
                  <a:pt x="5550" y="636"/>
                </a:lnTo>
                <a:lnTo>
                  <a:pt x="5540" y="624"/>
                </a:lnTo>
                <a:lnTo>
                  <a:pt x="5528" y="609"/>
                </a:lnTo>
                <a:lnTo>
                  <a:pt x="5519" y="594"/>
                </a:lnTo>
                <a:lnTo>
                  <a:pt x="5514" y="585"/>
                </a:lnTo>
                <a:lnTo>
                  <a:pt x="5510" y="577"/>
                </a:lnTo>
                <a:lnTo>
                  <a:pt x="5507" y="568"/>
                </a:lnTo>
                <a:lnTo>
                  <a:pt x="5505" y="564"/>
                </a:lnTo>
                <a:lnTo>
                  <a:pt x="5505" y="558"/>
                </a:lnTo>
                <a:lnTo>
                  <a:pt x="5504" y="549"/>
                </a:lnTo>
                <a:lnTo>
                  <a:pt x="5502" y="538"/>
                </a:lnTo>
                <a:lnTo>
                  <a:pt x="5502" y="531"/>
                </a:lnTo>
                <a:lnTo>
                  <a:pt x="5504" y="525"/>
                </a:lnTo>
                <a:lnTo>
                  <a:pt x="5507" y="511"/>
                </a:lnTo>
                <a:lnTo>
                  <a:pt x="5511" y="501"/>
                </a:lnTo>
                <a:lnTo>
                  <a:pt x="5516" y="492"/>
                </a:lnTo>
                <a:lnTo>
                  <a:pt x="5520" y="484"/>
                </a:lnTo>
                <a:lnTo>
                  <a:pt x="5525" y="478"/>
                </a:lnTo>
                <a:lnTo>
                  <a:pt x="5529" y="472"/>
                </a:lnTo>
                <a:lnTo>
                  <a:pt x="5762" y="216"/>
                </a:lnTo>
                <a:lnTo>
                  <a:pt x="5628" y="216"/>
                </a:lnTo>
                <a:lnTo>
                  <a:pt x="5618" y="217"/>
                </a:lnTo>
                <a:lnTo>
                  <a:pt x="5606" y="219"/>
                </a:lnTo>
                <a:lnTo>
                  <a:pt x="5594" y="222"/>
                </a:lnTo>
                <a:lnTo>
                  <a:pt x="5582" y="228"/>
                </a:lnTo>
                <a:lnTo>
                  <a:pt x="5570" y="234"/>
                </a:lnTo>
                <a:lnTo>
                  <a:pt x="5558" y="241"/>
                </a:lnTo>
                <a:lnTo>
                  <a:pt x="5547" y="249"/>
                </a:lnTo>
                <a:lnTo>
                  <a:pt x="5543" y="253"/>
                </a:lnTo>
                <a:lnTo>
                  <a:pt x="5538" y="258"/>
                </a:lnTo>
                <a:lnTo>
                  <a:pt x="5336" y="495"/>
                </a:lnTo>
                <a:lnTo>
                  <a:pt x="5331" y="498"/>
                </a:lnTo>
                <a:lnTo>
                  <a:pt x="5327" y="502"/>
                </a:lnTo>
                <a:lnTo>
                  <a:pt x="5319" y="508"/>
                </a:lnTo>
                <a:lnTo>
                  <a:pt x="5310" y="513"/>
                </a:lnTo>
                <a:lnTo>
                  <a:pt x="5300" y="517"/>
                </a:lnTo>
                <a:lnTo>
                  <a:pt x="5288" y="520"/>
                </a:lnTo>
                <a:lnTo>
                  <a:pt x="5276" y="522"/>
                </a:lnTo>
                <a:lnTo>
                  <a:pt x="5241" y="522"/>
                </a:lnTo>
                <a:lnTo>
                  <a:pt x="5235" y="522"/>
                </a:lnTo>
                <a:lnTo>
                  <a:pt x="5228" y="520"/>
                </a:lnTo>
                <a:lnTo>
                  <a:pt x="5222" y="517"/>
                </a:lnTo>
                <a:lnTo>
                  <a:pt x="5214" y="513"/>
                </a:lnTo>
                <a:lnTo>
                  <a:pt x="5211" y="510"/>
                </a:lnTo>
                <a:lnTo>
                  <a:pt x="5208" y="507"/>
                </a:lnTo>
                <a:lnTo>
                  <a:pt x="5204" y="499"/>
                </a:lnTo>
                <a:lnTo>
                  <a:pt x="5202" y="495"/>
                </a:lnTo>
                <a:lnTo>
                  <a:pt x="5201" y="490"/>
                </a:lnTo>
                <a:lnTo>
                  <a:pt x="5199" y="484"/>
                </a:lnTo>
                <a:lnTo>
                  <a:pt x="5199" y="480"/>
                </a:lnTo>
                <a:lnTo>
                  <a:pt x="5199" y="63"/>
                </a:lnTo>
                <a:lnTo>
                  <a:pt x="5199" y="58"/>
                </a:lnTo>
                <a:lnTo>
                  <a:pt x="5198" y="52"/>
                </a:lnTo>
                <a:lnTo>
                  <a:pt x="5195" y="43"/>
                </a:lnTo>
                <a:lnTo>
                  <a:pt x="5190" y="37"/>
                </a:lnTo>
                <a:lnTo>
                  <a:pt x="5187" y="34"/>
                </a:lnTo>
                <a:lnTo>
                  <a:pt x="5184" y="31"/>
                </a:lnTo>
                <a:lnTo>
                  <a:pt x="5178" y="27"/>
                </a:lnTo>
                <a:lnTo>
                  <a:pt x="5171" y="24"/>
                </a:lnTo>
                <a:lnTo>
                  <a:pt x="5165" y="22"/>
                </a:lnTo>
                <a:lnTo>
                  <a:pt x="5157" y="22"/>
                </a:lnTo>
                <a:lnTo>
                  <a:pt x="5076" y="22"/>
                </a:lnTo>
                <a:lnTo>
                  <a:pt x="5070" y="22"/>
                </a:lnTo>
                <a:lnTo>
                  <a:pt x="5063" y="24"/>
                </a:lnTo>
                <a:lnTo>
                  <a:pt x="5055" y="27"/>
                </a:lnTo>
                <a:lnTo>
                  <a:pt x="5049" y="31"/>
                </a:lnTo>
                <a:lnTo>
                  <a:pt x="5046" y="33"/>
                </a:lnTo>
                <a:lnTo>
                  <a:pt x="5043" y="37"/>
                </a:lnTo>
                <a:lnTo>
                  <a:pt x="5039" y="43"/>
                </a:lnTo>
                <a:lnTo>
                  <a:pt x="5037" y="48"/>
                </a:lnTo>
                <a:lnTo>
                  <a:pt x="5036" y="54"/>
                </a:lnTo>
                <a:lnTo>
                  <a:pt x="5034" y="58"/>
                </a:lnTo>
                <a:lnTo>
                  <a:pt x="5034" y="64"/>
                </a:lnTo>
                <a:lnTo>
                  <a:pt x="5034" y="880"/>
                </a:lnTo>
                <a:lnTo>
                  <a:pt x="5034" y="886"/>
                </a:lnTo>
                <a:lnTo>
                  <a:pt x="5036" y="891"/>
                </a:lnTo>
                <a:lnTo>
                  <a:pt x="5039" y="900"/>
                </a:lnTo>
                <a:lnTo>
                  <a:pt x="5043" y="907"/>
                </a:lnTo>
                <a:lnTo>
                  <a:pt x="5046" y="910"/>
                </a:lnTo>
                <a:lnTo>
                  <a:pt x="5049" y="913"/>
                </a:lnTo>
                <a:lnTo>
                  <a:pt x="5055" y="918"/>
                </a:lnTo>
                <a:lnTo>
                  <a:pt x="5063" y="921"/>
                </a:lnTo>
                <a:lnTo>
                  <a:pt x="5070" y="922"/>
                </a:lnTo>
                <a:lnTo>
                  <a:pt x="5076" y="922"/>
                </a:lnTo>
                <a:lnTo>
                  <a:pt x="5199" y="922"/>
                </a:lnTo>
                <a:lnTo>
                  <a:pt x="5199" y="648"/>
                </a:lnTo>
                <a:lnTo>
                  <a:pt x="5199" y="642"/>
                </a:lnTo>
                <a:lnTo>
                  <a:pt x="5201" y="637"/>
                </a:lnTo>
                <a:lnTo>
                  <a:pt x="5204" y="628"/>
                </a:lnTo>
                <a:lnTo>
                  <a:pt x="5208" y="621"/>
                </a:lnTo>
                <a:lnTo>
                  <a:pt x="5211" y="618"/>
                </a:lnTo>
                <a:lnTo>
                  <a:pt x="5214" y="615"/>
                </a:lnTo>
                <a:lnTo>
                  <a:pt x="5222" y="610"/>
                </a:lnTo>
                <a:lnTo>
                  <a:pt x="5228" y="609"/>
                </a:lnTo>
                <a:lnTo>
                  <a:pt x="5235" y="606"/>
                </a:lnTo>
                <a:lnTo>
                  <a:pt x="5241" y="606"/>
                </a:lnTo>
                <a:lnTo>
                  <a:pt x="5295" y="606"/>
                </a:lnTo>
                <a:lnTo>
                  <a:pt x="5309" y="607"/>
                </a:lnTo>
                <a:lnTo>
                  <a:pt x="5321" y="610"/>
                </a:lnTo>
                <a:lnTo>
                  <a:pt x="5325" y="612"/>
                </a:lnTo>
                <a:lnTo>
                  <a:pt x="5331" y="615"/>
                </a:lnTo>
                <a:lnTo>
                  <a:pt x="5340" y="619"/>
                </a:lnTo>
                <a:lnTo>
                  <a:pt x="5346" y="625"/>
                </a:lnTo>
                <a:lnTo>
                  <a:pt x="5352" y="630"/>
                </a:lnTo>
                <a:lnTo>
                  <a:pt x="5355" y="633"/>
                </a:lnTo>
                <a:lnTo>
                  <a:pt x="5570" y="880"/>
                </a:lnTo>
                <a:lnTo>
                  <a:pt x="5573" y="885"/>
                </a:lnTo>
                <a:lnTo>
                  <a:pt x="5579" y="889"/>
                </a:lnTo>
                <a:lnTo>
                  <a:pt x="5588" y="898"/>
                </a:lnTo>
                <a:lnTo>
                  <a:pt x="5600" y="904"/>
                </a:lnTo>
                <a:lnTo>
                  <a:pt x="5612" y="912"/>
                </a:lnTo>
                <a:lnTo>
                  <a:pt x="5624" y="916"/>
                </a:lnTo>
                <a:lnTo>
                  <a:pt x="5636" y="919"/>
                </a:lnTo>
                <a:lnTo>
                  <a:pt x="5648" y="922"/>
                </a:lnTo>
                <a:lnTo>
                  <a:pt x="5660" y="922"/>
                </a:lnTo>
                <a:lnTo>
                  <a:pt x="5799" y="922"/>
                </a:lnTo>
                <a:lnTo>
                  <a:pt x="5568" y="655"/>
                </a:lnTo>
                <a:close/>
                <a:moveTo>
                  <a:pt x="6321" y="664"/>
                </a:moveTo>
                <a:lnTo>
                  <a:pt x="6321" y="657"/>
                </a:lnTo>
                <a:lnTo>
                  <a:pt x="6321" y="651"/>
                </a:lnTo>
                <a:lnTo>
                  <a:pt x="6318" y="645"/>
                </a:lnTo>
                <a:lnTo>
                  <a:pt x="6315" y="639"/>
                </a:lnTo>
                <a:lnTo>
                  <a:pt x="6312" y="633"/>
                </a:lnTo>
                <a:lnTo>
                  <a:pt x="6308" y="627"/>
                </a:lnTo>
                <a:lnTo>
                  <a:pt x="6303" y="622"/>
                </a:lnTo>
                <a:lnTo>
                  <a:pt x="6297" y="618"/>
                </a:lnTo>
                <a:lnTo>
                  <a:pt x="6287" y="612"/>
                </a:lnTo>
                <a:lnTo>
                  <a:pt x="6273" y="609"/>
                </a:lnTo>
                <a:lnTo>
                  <a:pt x="6261" y="607"/>
                </a:lnTo>
                <a:lnTo>
                  <a:pt x="6246" y="606"/>
                </a:lnTo>
                <a:lnTo>
                  <a:pt x="6015" y="606"/>
                </a:lnTo>
                <a:lnTo>
                  <a:pt x="6002" y="607"/>
                </a:lnTo>
                <a:lnTo>
                  <a:pt x="5988" y="609"/>
                </a:lnTo>
                <a:lnTo>
                  <a:pt x="5982" y="610"/>
                </a:lnTo>
                <a:lnTo>
                  <a:pt x="5976" y="612"/>
                </a:lnTo>
                <a:lnTo>
                  <a:pt x="5970" y="615"/>
                </a:lnTo>
                <a:lnTo>
                  <a:pt x="5964" y="618"/>
                </a:lnTo>
                <a:lnTo>
                  <a:pt x="5960" y="622"/>
                </a:lnTo>
                <a:lnTo>
                  <a:pt x="5954" y="627"/>
                </a:lnTo>
                <a:lnTo>
                  <a:pt x="5949" y="633"/>
                </a:lnTo>
                <a:lnTo>
                  <a:pt x="5948" y="636"/>
                </a:lnTo>
                <a:lnTo>
                  <a:pt x="5946" y="639"/>
                </a:lnTo>
                <a:lnTo>
                  <a:pt x="5943" y="645"/>
                </a:lnTo>
                <a:lnTo>
                  <a:pt x="5942" y="651"/>
                </a:lnTo>
                <a:lnTo>
                  <a:pt x="5940" y="657"/>
                </a:lnTo>
                <a:lnTo>
                  <a:pt x="5940" y="664"/>
                </a:lnTo>
                <a:lnTo>
                  <a:pt x="5940" y="754"/>
                </a:lnTo>
                <a:lnTo>
                  <a:pt x="5942" y="768"/>
                </a:lnTo>
                <a:lnTo>
                  <a:pt x="5943" y="774"/>
                </a:lnTo>
                <a:lnTo>
                  <a:pt x="5946" y="780"/>
                </a:lnTo>
                <a:lnTo>
                  <a:pt x="5949" y="786"/>
                </a:lnTo>
                <a:lnTo>
                  <a:pt x="5954" y="792"/>
                </a:lnTo>
                <a:lnTo>
                  <a:pt x="5960" y="796"/>
                </a:lnTo>
                <a:lnTo>
                  <a:pt x="5964" y="799"/>
                </a:lnTo>
                <a:lnTo>
                  <a:pt x="5976" y="805"/>
                </a:lnTo>
                <a:lnTo>
                  <a:pt x="5988" y="810"/>
                </a:lnTo>
                <a:lnTo>
                  <a:pt x="6002" y="811"/>
                </a:lnTo>
                <a:lnTo>
                  <a:pt x="6015" y="811"/>
                </a:lnTo>
                <a:lnTo>
                  <a:pt x="6321" y="811"/>
                </a:lnTo>
                <a:lnTo>
                  <a:pt x="6321" y="664"/>
                </a:lnTo>
                <a:close/>
                <a:moveTo>
                  <a:pt x="6422" y="282"/>
                </a:moveTo>
                <a:lnTo>
                  <a:pt x="6428" y="288"/>
                </a:lnTo>
                <a:lnTo>
                  <a:pt x="6435" y="294"/>
                </a:lnTo>
                <a:lnTo>
                  <a:pt x="6446" y="307"/>
                </a:lnTo>
                <a:lnTo>
                  <a:pt x="6456" y="324"/>
                </a:lnTo>
                <a:lnTo>
                  <a:pt x="6464" y="340"/>
                </a:lnTo>
                <a:lnTo>
                  <a:pt x="6470" y="358"/>
                </a:lnTo>
                <a:lnTo>
                  <a:pt x="6473" y="369"/>
                </a:lnTo>
                <a:lnTo>
                  <a:pt x="6476" y="379"/>
                </a:lnTo>
                <a:lnTo>
                  <a:pt x="6477" y="390"/>
                </a:lnTo>
                <a:lnTo>
                  <a:pt x="6477" y="402"/>
                </a:lnTo>
                <a:lnTo>
                  <a:pt x="6479" y="414"/>
                </a:lnTo>
                <a:lnTo>
                  <a:pt x="6479" y="426"/>
                </a:lnTo>
                <a:lnTo>
                  <a:pt x="6479" y="922"/>
                </a:lnTo>
                <a:lnTo>
                  <a:pt x="6024" y="922"/>
                </a:lnTo>
                <a:lnTo>
                  <a:pt x="5994" y="922"/>
                </a:lnTo>
                <a:lnTo>
                  <a:pt x="5979" y="921"/>
                </a:lnTo>
                <a:lnTo>
                  <a:pt x="5966" y="919"/>
                </a:lnTo>
                <a:lnTo>
                  <a:pt x="5939" y="915"/>
                </a:lnTo>
                <a:lnTo>
                  <a:pt x="5927" y="912"/>
                </a:lnTo>
                <a:lnTo>
                  <a:pt x="5915" y="910"/>
                </a:lnTo>
                <a:lnTo>
                  <a:pt x="5894" y="903"/>
                </a:lnTo>
                <a:lnTo>
                  <a:pt x="5883" y="898"/>
                </a:lnTo>
                <a:lnTo>
                  <a:pt x="5873" y="894"/>
                </a:lnTo>
                <a:lnTo>
                  <a:pt x="5856" y="885"/>
                </a:lnTo>
                <a:lnTo>
                  <a:pt x="5849" y="879"/>
                </a:lnTo>
                <a:lnTo>
                  <a:pt x="5841" y="873"/>
                </a:lnTo>
                <a:lnTo>
                  <a:pt x="5834" y="868"/>
                </a:lnTo>
                <a:lnTo>
                  <a:pt x="5828" y="862"/>
                </a:lnTo>
                <a:lnTo>
                  <a:pt x="5817" y="849"/>
                </a:lnTo>
                <a:lnTo>
                  <a:pt x="5808" y="835"/>
                </a:lnTo>
                <a:lnTo>
                  <a:pt x="5804" y="828"/>
                </a:lnTo>
                <a:lnTo>
                  <a:pt x="5801" y="820"/>
                </a:lnTo>
                <a:lnTo>
                  <a:pt x="5793" y="802"/>
                </a:lnTo>
                <a:lnTo>
                  <a:pt x="5789" y="784"/>
                </a:lnTo>
                <a:lnTo>
                  <a:pt x="5787" y="774"/>
                </a:lnTo>
                <a:lnTo>
                  <a:pt x="5786" y="763"/>
                </a:lnTo>
                <a:lnTo>
                  <a:pt x="5784" y="742"/>
                </a:lnTo>
                <a:lnTo>
                  <a:pt x="5784" y="702"/>
                </a:lnTo>
                <a:lnTo>
                  <a:pt x="5784" y="691"/>
                </a:lnTo>
                <a:lnTo>
                  <a:pt x="5786" y="679"/>
                </a:lnTo>
                <a:lnTo>
                  <a:pt x="5787" y="670"/>
                </a:lnTo>
                <a:lnTo>
                  <a:pt x="5789" y="660"/>
                </a:lnTo>
                <a:lnTo>
                  <a:pt x="5793" y="642"/>
                </a:lnTo>
                <a:lnTo>
                  <a:pt x="5801" y="624"/>
                </a:lnTo>
                <a:lnTo>
                  <a:pt x="5804" y="616"/>
                </a:lnTo>
                <a:lnTo>
                  <a:pt x="5808" y="609"/>
                </a:lnTo>
                <a:lnTo>
                  <a:pt x="5813" y="601"/>
                </a:lnTo>
                <a:lnTo>
                  <a:pt x="5817" y="595"/>
                </a:lnTo>
                <a:lnTo>
                  <a:pt x="5829" y="582"/>
                </a:lnTo>
                <a:lnTo>
                  <a:pt x="5835" y="576"/>
                </a:lnTo>
                <a:lnTo>
                  <a:pt x="5841" y="571"/>
                </a:lnTo>
                <a:lnTo>
                  <a:pt x="5856" y="559"/>
                </a:lnTo>
                <a:lnTo>
                  <a:pt x="5874" y="550"/>
                </a:lnTo>
                <a:lnTo>
                  <a:pt x="5883" y="546"/>
                </a:lnTo>
                <a:lnTo>
                  <a:pt x="5894" y="541"/>
                </a:lnTo>
                <a:lnTo>
                  <a:pt x="5915" y="534"/>
                </a:lnTo>
                <a:lnTo>
                  <a:pt x="5927" y="531"/>
                </a:lnTo>
                <a:lnTo>
                  <a:pt x="5939" y="529"/>
                </a:lnTo>
                <a:lnTo>
                  <a:pt x="5966" y="525"/>
                </a:lnTo>
                <a:lnTo>
                  <a:pt x="5994" y="522"/>
                </a:lnTo>
                <a:lnTo>
                  <a:pt x="6024" y="522"/>
                </a:lnTo>
                <a:lnTo>
                  <a:pt x="6321" y="522"/>
                </a:lnTo>
                <a:lnTo>
                  <a:pt x="6321" y="414"/>
                </a:lnTo>
                <a:lnTo>
                  <a:pt x="6321" y="399"/>
                </a:lnTo>
                <a:lnTo>
                  <a:pt x="6320" y="393"/>
                </a:lnTo>
                <a:lnTo>
                  <a:pt x="6317" y="385"/>
                </a:lnTo>
                <a:lnTo>
                  <a:pt x="6314" y="379"/>
                </a:lnTo>
                <a:lnTo>
                  <a:pt x="6311" y="372"/>
                </a:lnTo>
                <a:lnTo>
                  <a:pt x="6306" y="367"/>
                </a:lnTo>
                <a:lnTo>
                  <a:pt x="6300" y="361"/>
                </a:lnTo>
                <a:lnTo>
                  <a:pt x="6296" y="357"/>
                </a:lnTo>
                <a:lnTo>
                  <a:pt x="6290" y="354"/>
                </a:lnTo>
                <a:lnTo>
                  <a:pt x="6282" y="349"/>
                </a:lnTo>
                <a:lnTo>
                  <a:pt x="6276" y="348"/>
                </a:lnTo>
                <a:lnTo>
                  <a:pt x="6269" y="346"/>
                </a:lnTo>
                <a:lnTo>
                  <a:pt x="6261" y="345"/>
                </a:lnTo>
                <a:lnTo>
                  <a:pt x="6246" y="343"/>
                </a:lnTo>
                <a:lnTo>
                  <a:pt x="5844" y="343"/>
                </a:lnTo>
                <a:lnTo>
                  <a:pt x="5844" y="276"/>
                </a:lnTo>
                <a:lnTo>
                  <a:pt x="5844" y="270"/>
                </a:lnTo>
                <a:lnTo>
                  <a:pt x="5846" y="264"/>
                </a:lnTo>
                <a:lnTo>
                  <a:pt x="5849" y="255"/>
                </a:lnTo>
                <a:lnTo>
                  <a:pt x="5853" y="247"/>
                </a:lnTo>
                <a:lnTo>
                  <a:pt x="5856" y="244"/>
                </a:lnTo>
                <a:lnTo>
                  <a:pt x="5859" y="241"/>
                </a:lnTo>
                <a:lnTo>
                  <a:pt x="5865" y="237"/>
                </a:lnTo>
                <a:lnTo>
                  <a:pt x="5873" y="235"/>
                </a:lnTo>
                <a:lnTo>
                  <a:pt x="5879" y="234"/>
                </a:lnTo>
                <a:lnTo>
                  <a:pt x="5886" y="232"/>
                </a:lnTo>
                <a:lnTo>
                  <a:pt x="6237" y="232"/>
                </a:lnTo>
                <a:lnTo>
                  <a:pt x="6269" y="234"/>
                </a:lnTo>
                <a:lnTo>
                  <a:pt x="6284" y="234"/>
                </a:lnTo>
                <a:lnTo>
                  <a:pt x="6297" y="235"/>
                </a:lnTo>
                <a:lnTo>
                  <a:pt x="6311" y="238"/>
                </a:lnTo>
                <a:lnTo>
                  <a:pt x="6323" y="240"/>
                </a:lnTo>
                <a:lnTo>
                  <a:pt x="6336" y="243"/>
                </a:lnTo>
                <a:lnTo>
                  <a:pt x="6347" y="246"/>
                </a:lnTo>
                <a:lnTo>
                  <a:pt x="6369" y="252"/>
                </a:lnTo>
                <a:lnTo>
                  <a:pt x="6380" y="256"/>
                </a:lnTo>
                <a:lnTo>
                  <a:pt x="6389" y="261"/>
                </a:lnTo>
                <a:lnTo>
                  <a:pt x="6407" y="271"/>
                </a:lnTo>
                <a:lnTo>
                  <a:pt x="6422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73774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7431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er Slide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86154" y="6092827"/>
            <a:ext cx="8019692" cy="432519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black">
          <a:xfrm>
            <a:off x="2782778" y="2419200"/>
            <a:ext cx="6626446" cy="579492"/>
          </a:xfrm>
          <a:custGeom>
            <a:avLst/>
            <a:gdLst>
              <a:gd name="T0" fmla="*/ 3875 w 9269"/>
              <a:gd name="T1" fmla="*/ 106 h 922"/>
              <a:gd name="T2" fmla="*/ 4044 w 9269"/>
              <a:gd name="T3" fmla="*/ 42 h 922"/>
              <a:gd name="T4" fmla="*/ 3875 w 9269"/>
              <a:gd name="T5" fmla="*/ 270 h 922"/>
              <a:gd name="T6" fmla="*/ 6054 w 9269"/>
              <a:gd name="T7" fmla="*/ 1 h 922"/>
              <a:gd name="T8" fmla="*/ 5955 w 9269"/>
              <a:gd name="T9" fmla="*/ 148 h 922"/>
              <a:gd name="T10" fmla="*/ 6359 w 9269"/>
              <a:gd name="T11" fmla="*/ 4 h 922"/>
              <a:gd name="T12" fmla="*/ 6231 w 9269"/>
              <a:gd name="T13" fmla="*/ 144 h 922"/>
              <a:gd name="T14" fmla="*/ 6758 w 9269"/>
              <a:gd name="T15" fmla="*/ 15 h 922"/>
              <a:gd name="T16" fmla="*/ 6608 w 9269"/>
              <a:gd name="T17" fmla="*/ 138 h 922"/>
              <a:gd name="T18" fmla="*/ 6758 w 9269"/>
              <a:gd name="T19" fmla="*/ 247 h 922"/>
              <a:gd name="T20" fmla="*/ 6608 w 9269"/>
              <a:gd name="T21" fmla="*/ 910 h 922"/>
              <a:gd name="T22" fmla="*/ 167 w 9269"/>
              <a:gd name="T23" fmla="*/ 22 h 922"/>
              <a:gd name="T24" fmla="*/ 596 w 9269"/>
              <a:gd name="T25" fmla="*/ 921 h 922"/>
              <a:gd name="T26" fmla="*/ 1148 w 9269"/>
              <a:gd name="T27" fmla="*/ 345 h 922"/>
              <a:gd name="T28" fmla="*/ 1185 w 9269"/>
              <a:gd name="T29" fmla="*/ 535 h 922"/>
              <a:gd name="T30" fmla="*/ 1374 w 9269"/>
              <a:gd name="T31" fmla="*/ 414 h 922"/>
              <a:gd name="T32" fmla="*/ 1244 w 9269"/>
              <a:gd name="T33" fmla="*/ 619 h 922"/>
              <a:gd name="T34" fmla="*/ 1305 w 9269"/>
              <a:gd name="T35" fmla="*/ 837 h 922"/>
              <a:gd name="T36" fmla="*/ 710 w 9269"/>
              <a:gd name="T37" fmla="*/ 871 h 922"/>
              <a:gd name="T38" fmla="*/ 669 w 9269"/>
              <a:gd name="T39" fmla="*/ 331 h 922"/>
              <a:gd name="T40" fmla="*/ 1206 w 9269"/>
              <a:gd name="T41" fmla="*/ 238 h 922"/>
              <a:gd name="T42" fmla="*/ 7940 w 9269"/>
              <a:gd name="T43" fmla="*/ 346 h 922"/>
              <a:gd name="T44" fmla="*/ 8276 w 9269"/>
              <a:gd name="T45" fmla="*/ 519 h 922"/>
              <a:gd name="T46" fmla="*/ 8448 w 9269"/>
              <a:gd name="T47" fmla="*/ 475 h 922"/>
              <a:gd name="T48" fmla="*/ 8238 w 9269"/>
              <a:gd name="T49" fmla="*/ 631 h 922"/>
              <a:gd name="T50" fmla="*/ 8348 w 9269"/>
              <a:gd name="T51" fmla="*/ 897 h 922"/>
              <a:gd name="T52" fmla="*/ 7754 w 9269"/>
              <a:gd name="T53" fmla="*/ 835 h 922"/>
              <a:gd name="T54" fmla="*/ 7784 w 9269"/>
              <a:gd name="T55" fmla="*/ 282 h 922"/>
              <a:gd name="T56" fmla="*/ 8360 w 9269"/>
              <a:gd name="T57" fmla="*/ 261 h 922"/>
              <a:gd name="T58" fmla="*/ 1439 w 9269"/>
              <a:gd name="T59" fmla="*/ 259 h 922"/>
              <a:gd name="T60" fmla="*/ 1617 w 9269"/>
              <a:gd name="T61" fmla="*/ 349 h 922"/>
              <a:gd name="T62" fmla="*/ 1923 w 9269"/>
              <a:gd name="T63" fmla="*/ 907 h 922"/>
              <a:gd name="T64" fmla="*/ 2354 w 9269"/>
              <a:gd name="T65" fmla="*/ 351 h 922"/>
              <a:gd name="T66" fmla="*/ 2423 w 9269"/>
              <a:gd name="T67" fmla="*/ 922 h 922"/>
              <a:gd name="T68" fmla="*/ 3651 w 9269"/>
              <a:gd name="T69" fmla="*/ 253 h 922"/>
              <a:gd name="T70" fmla="*/ 2655 w 9269"/>
              <a:gd name="T71" fmla="*/ 900 h 922"/>
              <a:gd name="T72" fmla="*/ 3092 w 9269"/>
              <a:gd name="T73" fmla="*/ 351 h 922"/>
              <a:gd name="T74" fmla="*/ 3285 w 9269"/>
              <a:gd name="T75" fmla="*/ 922 h 922"/>
              <a:gd name="T76" fmla="*/ 3596 w 9269"/>
              <a:gd name="T77" fmla="*/ 376 h 922"/>
              <a:gd name="T78" fmla="*/ 3753 w 9269"/>
              <a:gd name="T79" fmla="*/ 369 h 922"/>
              <a:gd name="T80" fmla="*/ 4691 w 9269"/>
              <a:gd name="T81" fmla="*/ 234 h 922"/>
              <a:gd name="T82" fmla="*/ 4193 w 9269"/>
              <a:gd name="T83" fmla="*/ 922 h 922"/>
              <a:gd name="T84" fmla="*/ 4722 w 9269"/>
              <a:gd name="T85" fmla="*/ 373 h 922"/>
              <a:gd name="T86" fmla="*/ 4901 w 9269"/>
              <a:gd name="T87" fmla="*/ 358 h 922"/>
              <a:gd name="T88" fmla="*/ 6920 w 9269"/>
              <a:gd name="T89" fmla="*/ 234 h 922"/>
              <a:gd name="T90" fmla="*/ 7061 w 9269"/>
              <a:gd name="T91" fmla="*/ 387 h 922"/>
              <a:gd name="T92" fmla="*/ 7455 w 9269"/>
              <a:gd name="T93" fmla="*/ 388 h 922"/>
              <a:gd name="T94" fmla="*/ 7611 w 9269"/>
              <a:gd name="T95" fmla="*/ 324 h 922"/>
              <a:gd name="T96" fmla="*/ 8540 w 9269"/>
              <a:gd name="T97" fmla="*/ 237 h 922"/>
              <a:gd name="T98" fmla="*/ 8696 w 9269"/>
              <a:gd name="T99" fmla="*/ 375 h 922"/>
              <a:gd name="T100" fmla="*/ 9090 w 9269"/>
              <a:gd name="T101" fmla="*/ 402 h 922"/>
              <a:gd name="T102" fmla="*/ 9236 w 9269"/>
              <a:gd name="T103" fmla="*/ 307 h 922"/>
              <a:gd name="T104" fmla="*/ 5520 w 9269"/>
              <a:gd name="T105" fmla="*/ 484 h 922"/>
              <a:gd name="T106" fmla="*/ 5235 w 9269"/>
              <a:gd name="T107" fmla="*/ 522 h 922"/>
              <a:gd name="T108" fmla="*/ 5070 w 9269"/>
              <a:gd name="T109" fmla="*/ 22 h 922"/>
              <a:gd name="T110" fmla="*/ 5199 w 9269"/>
              <a:gd name="T111" fmla="*/ 648 h 922"/>
              <a:gd name="T112" fmla="*/ 5588 w 9269"/>
              <a:gd name="T113" fmla="*/ 898 h 922"/>
              <a:gd name="T114" fmla="*/ 6002 w 9269"/>
              <a:gd name="T115" fmla="*/ 607 h 922"/>
              <a:gd name="T116" fmla="*/ 5976 w 9269"/>
              <a:gd name="T117" fmla="*/ 805 h 922"/>
              <a:gd name="T118" fmla="*/ 5966 w 9269"/>
              <a:gd name="T119" fmla="*/ 919 h 922"/>
              <a:gd name="T120" fmla="*/ 5786 w 9269"/>
              <a:gd name="T121" fmla="*/ 679 h 922"/>
              <a:gd name="T122" fmla="*/ 6321 w 9269"/>
              <a:gd name="T123" fmla="*/ 414 h 922"/>
              <a:gd name="T124" fmla="*/ 5865 w 9269"/>
              <a:gd name="T125" fmla="*/ 237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69" h="922">
                <a:moveTo>
                  <a:pt x="4044" y="108"/>
                </a:moveTo>
                <a:lnTo>
                  <a:pt x="4044" y="114"/>
                </a:lnTo>
                <a:lnTo>
                  <a:pt x="4043" y="118"/>
                </a:lnTo>
                <a:lnTo>
                  <a:pt x="4041" y="124"/>
                </a:lnTo>
                <a:lnTo>
                  <a:pt x="4040" y="127"/>
                </a:lnTo>
                <a:lnTo>
                  <a:pt x="4035" y="135"/>
                </a:lnTo>
                <a:lnTo>
                  <a:pt x="4029" y="141"/>
                </a:lnTo>
                <a:lnTo>
                  <a:pt x="4023" y="144"/>
                </a:lnTo>
                <a:lnTo>
                  <a:pt x="4016" y="147"/>
                </a:lnTo>
                <a:lnTo>
                  <a:pt x="4008" y="148"/>
                </a:lnTo>
                <a:lnTo>
                  <a:pt x="4002" y="150"/>
                </a:lnTo>
                <a:lnTo>
                  <a:pt x="3915" y="150"/>
                </a:lnTo>
                <a:lnTo>
                  <a:pt x="3909" y="148"/>
                </a:lnTo>
                <a:lnTo>
                  <a:pt x="3902" y="147"/>
                </a:lnTo>
                <a:lnTo>
                  <a:pt x="3896" y="144"/>
                </a:lnTo>
                <a:lnTo>
                  <a:pt x="3888" y="141"/>
                </a:lnTo>
                <a:lnTo>
                  <a:pt x="3885" y="138"/>
                </a:lnTo>
                <a:lnTo>
                  <a:pt x="3884" y="135"/>
                </a:lnTo>
                <a:lnTo>
                  <a:pt x="3878" y="127"/>
                </a:lnTo>
                <a:lnTo>
                  <a:pt x="3876" y="123"/>
                </a:lnTo>
                <a:lnTo>
                  <a:pt x="3875" y="118"/>
                </a:lnTo>
                <a:lnTo>
                  <a:pt x="3875" y="112"/>
                </a:lnTo>
                <a:lnTo>
                  <a:pt x="3875" y="106"/>
                </a:lnTo>
                <a:lnTo>
                  <a:pt x="3875" y="42"/>
                </a:lnTo>
                <a:lnTo>
                  <a:pt x="3875" y="37"/>
                </a:lnTo>
                <a:lnTo>
                  <a:pt x="3875" y="31"/>
                </a:lnTo>
                <a:lnTo>
                  <a:pt x="3878" y="22"/>
                </a:lnTo>
                <a:lnTo>
                  <a:pt x="3884" y="15"/>
                </a:lnTo>
                <a:lnTo>
                  <a:pt x="3885" y="12"/>
                </a:lnTo>
                <a:lnTo>
                  <a:pt x="3888" y="9"/>
                </a:lnTo>
                <a:lnTo>
                  <a:pt x="3896" y="4"/>
                </a:lnTo>
                <a:lnTo>
                  <a:pt x="3902" y="3"/>
                </a:lnTo>
                <a:lnTo>
                  <a:pt x="3909" y="1"/>
                </a:lnTo>
                <a:lnTo>
                  <a:pt x="3915" y="0"/>
                </a:lnTo>
                <a:lnTo>
                  <a:pt x="4002" y="0"/>
                </a:lnTo>
                <a:lnTo>
                  <a:pt x="4008" y="1"/>
                </a:lnTo>
                <a:lnTo>
                  <a:pt x="4016" y="3"/>
                </a:lnTo>
                <a:lnTo>
                  <a:pt x="4023" y="4"/>
                </a:lnTo>
                <a:lnTo>
                  <a:pt x="4026" y="7"/>
                </a:lnTo>
                <a:lnTo>
                  <a:pt x="4029" y="9"/>
                </a:lnTo>
                <a:lnTo>
                  <a:pt x="4032" y="12"/>
                </a:lnTo>
                <a:lnTo>
                  <a:pt x="4035" y="15"/>
                </a:lnTo>
                <a:lnTo>
                  <a:pt x="4040" y="21"/>
                </a:lnTo>
                <a:lnTo>
                  <a:pt x="4041" y="25"/>
                </a:lnTo>
                <a:lnTo>
                  <a:pt x="4043" y="30"/>
                </a:lnTo>
                <a:lnTo>
                  <a:pt x="4044" y="42"/>
                </a:lnTo>
                <a:lnTo>
                  <a:pt x="4044" y="108"/>
                </a:lnTo>
                <a:close/>
                <a:moveTo>
                  <a:pt x="4044" y="274"/>
                </a:moveTo>
                <a:lnTo>
                  <a:pt x="4044" y="268"/>
                </a:lnTo>
                <a:lnTo>
                  <a:pt x="4043" y="262"/>
                </a:lnTo>
                <a:lnTo>
                  <a:pt x="4041" y="258"/>
                </a:lnTo>
                <a:lnTo>
                  <a:pt x="4040" y="255"/>
                </a:lnTo>
                <a:lnTo>
                  <a:pt x="4035" y="247"/>
                </a:lnTo>
                <a:lnTo>
                  <a:pt x="4029" y="241"/>
                </a:lnTo>
                <a:lnTo>
                  <a:pt x="4023" y="237"/>
                </a:lnTo>
                <a:lnTo>
                  <a:pt x="4016" y="235"/>
                </a:lnTo>
                <a:lnTo>
                  <a:pt x="4008" y="234"/>
                </a:lnTo>
                <a:lnTo>
                  <a:pt x="4002" y="232"/>
                </a:lnTo>
                <a:lnTo>
                  <a:pt x="3915" y="232"/>
                </a:lnTo>
                <a:lnTo>
                  <a:pt x="3909" y="234"/>
                </a:lnTo>
                <a:lnTo>
                  <a:pt x="3902" y="235"/>
                </a:lnTo>
                <a:lnTo>
                  <a:pt x="3896" y="237"/>
                </a:lnTo>
                <a:lnTo>
                  <a:pt x="3888" y="241"/>
                </a:lnTo>
                <a:lnTo>
                  <a:pt x="3885" y="244"/>
                </a:lnTo>
                <a:lnTo>
                  <a:pt x="3884" y="247"/>
                </a:lnTo>
                <a:lnTo>
                  <a:pt x="3878" y="255"/>
                </a:lnTo>
                <a:lnTo>
                  <a:pt x="3876" y="259"/>
                </a:lnTo>
                <a:lnTo>
                  <a:pt x="3875" y="264"/>
                </a:lnTo>
                <a:lnTo>
                  <a:pt x="3875" y="270"/>
                </a:lnTo>
                <a:lnTo>
                  <a:pt x="3875" y="276"/>
                </a:lnTo>
                <a:lnTo>
                  <a:pt x="3875" y="880"/>
                </a:lnTo>
                <a:lnTo>
                  <a:pt x="3875" y="886"/>
                </a:lnTo>
                <a:lnTo>
                  <a:pt x="3875" y="891"/>
                </a:lnTo>
                <a:lnTo>
                  <a:pt x="3878" y="900"/>
                </a:lnTo>
                <a:lnTo>
                  <a:pt x="3884" y="907"/>
                </a:lnTo>
                <a:lnTo>
                  <a:pt x="3885" y="910"/>
                </a:lnTo>
                <a:lnTo>
                  <a:pt x="3888" y="913"/>
                </a:lnTo>
                <a:lnTo>
                  <a:pt x="3896" y="918"/>
                </a:lnTo>
                <a:lnTo>
                  <a:pt x="3902" y="921"/>
                </a:lnTo>
                <a:lnTo>
                  <a:pt x="3909" y="922"/>
                </a:lnTo>
                <a:lnTo>
                  <a:pt x="3915" y="922"/>
                </a:lnTo>
                <a:lnTo>
                  <a:pt x="4044" y="922"/>
                </a:lnTo>
                <a:lnTo>
                  <a:pt x="4044" y="274"/>
                </a:lnTo>
                <a:close/>
                <a:moveTo>
                  <a:pt x="6090" y="42"/>
                </a:moveTo>
                <a:lnTo>
                  <a:pt x="6089" y="36"/>
                </a:lnTo>
                <a:lnTo>
                  <a:pt x="6089" y="30"/>
                </a:lnTo>
                <a:lnTo>
                  <a:pt x="6086" y="21"/>
                </a:lnTo>
                <a:lnTo>
                  <a:pt x="6081" y="15"/>
                </a:lnTo>
                <a:lnTo>
                  <a:pt x="6075" y="9"/>
                </a:lnTo>
                <a:lnTo>
                  <a:pt x="6068" y="4"/>
                </a:lnTo>
                <a:lnTo>
                  <a:pt x="6062" y="3"/>
                </a:lnTo>
                <a:lnTo>
                  <a:pt x="6054" y="1"/>
                </a:lnTo>
                <a:lnTo>
                  <a:pt x="6048" y="0"/>
                </a:lnTo>
                <a:lnTo>
                  <a:pt x="5961" y="0"/>
                </a:lnTo>
                <a:lnTo>
                  <a:pt x="5955" y="1"/>
                </a:lnTo>
                <a:lnTo>
                  <a:pt x="5948" y="3"/>
                </a:lnTo>
                <a:lnTo>
                  <a:pt x="5942" y="4"/>
                </a:lnTo>
                <a:lnTo>
                  <a:pt x="5934" y="9"/>
                </a:lnTo>
                <a:lnTo>
                  <a:pt x="5931" y="12"/>
                </a:lnTo>
                <a:lnTo>
                  <a:pt x="5928" y="15"/>
                </a:lnTo>
                <a:lnTo>
                  <a:pt x="5924" y="22"/>
                </a:lnTo>
                <a:lnTo>
                  <a:pt x="5922" y="27"/>
                </a:lnTo>
                <a:lnTo>
                  <a:pt x="5921" y="31"/>
                </a:lnTo>
                <a:lnTo>
                  <a:pt x="5919" y="37"/>
                </a:lnTo>
                <a:lnTo>
                  <a:pt x="5919" y="42"/>
                </a:lnTo>
                <a:lnTo>
                  <a:pt x="5919" y="106"/>
                </a:lnTo>
                <a:lnTo>
                  <a:pt x="5919" y="112"/>
                </a:lnTo>
                <a:lnTo>
                  <a:pt x="5921" y="118"/>
                </a:lnTo>
                <a:lnTo>
                  <a:pt x="5924" y="127"/>
                </a:lnTo>
                <a:lnTo>
                  <a:pt x="5928" y="135"/>
                </a:lnTo>
                <a:lnTo>
                  <a:pt x="5931" y="138"/>
                </a:lnTo>
                <a:lnTo>
                  <a:pt x="5934" y="141"/>
                </a:lnTo>
                <a:lnTo>
                  <a:pt x="5942" y="144"/>
                </a:lnTo>
                <a:lnTo>
                  <a:pt x="5948" y="147"/>
                </a:lnTo>
                <a:lnTo>
                  <a:pt x="5955" y="148"/>
                </a:lnTo>
                <a:lnTo>
                  <a:pt x="5961" y="150"/>
                </a:lnTo>
                <a:lnTo>
                  <a:pt x="6048" y="150"/>
                </a:lnTo>
                <a:lnTo>
                  <a:pt x="6054" y="148"/>
                </a:lnTo>
                <a:lnTo>
                  <a:pt x="6062" y="147"/>
                </a:lnTo>
                <a:lnTo>
                  <a:pt x="6068" y="144"/>
                </a:lnTo>
                <a:lnTo>
                  <a:pt x="6071" y="142"/>
                </a:lnTo>
                <a:lnTo>
                  <a:pt x="6075" y="141"/>
                </a:lnTo>
                <a:lnTo>
                  <a:pt x="6078" y="138"/>
                </a:lnTo>
                <a:lnTo>
                  <a:pt x="6081" y="135"/>
                </a:lnTo>
                <a:lnTo>
                  <a:pt x="6086" y="127"/>
                </a:lnTo>
                <a:lnTo>
                  <a:pt x="6087" y="124"/>
                </a:lnTo>
                <a:lnTo>
                  <a:pt x="6089" y="118"/>
                </a:lnTo>
                <a:lnTo>
                  <a:pt x="6089" y="114"/>
                </a:lnTo>
                <a:lnTo>
                  <a:pt x="6090" y="108"/>
                </a:lnTo>
                <a:lnTo>
                  <a:pt x="6090" y="42"/>
                </a:lnTo>
                <a:close/>
                <a:moveTo>
                  <a:pt x="6381" y="42"/>
                </a:moveTo>
                <a:lnTo>
                  <a:pt x="6380" y="36"/>
                </a:lnTo>
                <a:lnTo>
                  <a:pt x="6380" y="30"/>
                </a:lnTo>
                <a:lnTo>
                  <a:pt x="6378" y="25"/>
                </a:lnTo>
                <a:lnTo>
                  <a:pt x="6377" y="21"/>
                </a:lnTo>
                <a:lnTo>
                  <a:pt x="6371" y="15"/>
                </a:lnTo>
                <a:lnTo>
                  <a:pt x="6366" y="9"/>
                </a:lnTo>
                <a:lnTo>
                  <a:pt x="6359" y="4"/>
                </a:lnTo>
                <a:lnTo>
                  <a:pt x="6353" y="3"/>
                </a:lnTo>
                <a:lnTo>
                  <a:pt x="6345" y="1"/>
                </a:lnTo>
                <a:lnTo>
                  <a:pt x="6339" y="0"/>
                </a:lnTo>
                <a:lnTo>
                  <a:pt x="6252" y="0"/>
                </a:lnTo>
                <a:lnTo>
                  <a:pt x="6246" y="1"/>
                </a:lnTo>
                <a:lnTo>
                  <a:pt x="6239" y="3"/>
                </a:lnTo>
                <a:lnTo>
                  <a:pt x="6231" y="4"/>
                </a:lnTo>
                <a:lnTo>
                  <a:pt x="6225" y="9"/>
                </a:lnTo>
                <a:lnTo>
                  <a:pt x="6222" y="12"/>
                </a:lnTo>
                <a:lnTo>
                  <a:pt x="6219" y="15"/>
                </a:lnTo>
                <a:lnTo>
                  <a:pt x="6215" y="22"/>
                </a:lnTo>
                <a:lnTo>
                  <a:pt x="6213" y="27"/>
                </a:lnTo>
                <a:lnTo>
                  <a:pt x="6212" y="31"/>
                </a:lnTo>
                <a:lnTo>
                  <a:pt x="6210" y="37"/>
                </a:lnTo>
                <a:lnTo>
                  <a:pt x="6210" y="42"/>
                </a:lnTo>
                <a:lnTo>
                  <a:pt x="6210" y="106"/>
                </a:lnTo>
                <a:lnTo>
                  <a:pt x="6210" y="112"/>
                </a:lnTo>
                <a:lnTo>
                  <a:pt x="6212" y="118"/>
                </a:lnTo>
                <a:lnTo>
                  <a:pt x="6215" y="127"/>
                </a:lnTo>
                <a:lnTo>
                  <a:pt x="6219" y="135"/>
                </a:lnTo>
                <a:lnTo>
                  <a:pt x="6222" y="138"/>
                </a:lnTo>
                <a:lnTo>
                  <a:pt x="6225" y="141"/>
                </a:lnTo>
                <a:lnTo>
                  <a:pt x="6231" y="144"/>
                </a:lnTo>
                <a:lnTo>
                  <a:pt x="6239" y="147"/>
                </a:lnTo>
                <a:lnTo>
                  <a:pt x="6246" y="148"/>
                </a:lnTo>
                <a:lnTo>
                  <a:pt x="6252" y="150"/>
                </a:lnTo>
                <a:lnTo>
                  <a:pt x="6339" y="150"/>
                </a:lnTo>
                <a:lnTo>
                  <a:pt x="6345" y="148"/>
                </a:lnTo>
                <a:lnTo>
                  <a:pt x="6353" y="147"/>
                </a:lnTo>
                <a:lnTo>
                  <a:pt x="6359" y="144"/>
                </a:lnTo>
                <a:lnTo>
                  <a:pt x="6362" y="142"/>
                </a:lnTo>
                <a:lnTo>
                  <a:pt x="6365" y="141"/>
                </a:lnTo>
                <a:lnTo>
                  <a:pt x="6369" y="138"/>
                </a:lnTo>
                <a:lnTo>
                  <a:pt x="6371" y="135"/>
                </a:lnTo>
                <a:lnTo>
                  <a:pt x="6377" y="127"/>
                </a:lnTo>
                <a:lnTo>
                  <a:pt x="6378" y="124"/>
                </a:lnTo>
                <a:lnTo>
                  <a:pt x="6380" y="118"/>
                </a:lnTo>
                <a:lnTo>
                  <a:pt x="6380" y="114"/>
                </a:lnTo>
                <a:lnTo>
                  <a:pt x="6381" y="108"/>
                </a:lnTo>
                <a:lnTo>
                  <a:pt x="6381" y="42"/>
                </a:lnTo>
                <a:close/>
                <a:moveTo>
                  <a:pt x="6767" y="42"/>
                </a:moveTo>
                <a:lnTo>
                  <a:pt x="6767" y="36"/>
                </a:lnTo>
                <a:lnTo>
                  <a:pt x="6765" y="30"/>
                </a:lnTo>
                <a:lnTo>
                  <a:pt x="6764" y="25"/>
                </a:lnTo>
                <a:lnTo>
                  <a:pt x="6762" y="21"/>
                </a:lnTo>
                <a:lnTo>
                  <a:pt x="6758" y="15"/>
                </a:lnTo>
                <a:lnTo>
                  <a:pt x="6752" y="9"/>
                </a:lnTo>
                <a:lnTo>
                  <a:pt x="6746" y="4"/>
                </a:lnTo>
                <a:lnTo>
                  <a:pt x="6738" y="3"/>
                </a:lnTo>
                <a:lnTo>
                  <a:pt x="6731" y="1"/>
                </a:lnTo>
                <a:lnTo>
                  <a:pt x="6725" y="0"/>
                </a:lnTo>
                <a:lnTo>
                  <a:pt x="6638" y="0"/>
                </a:lnTo>
                <a:lnTo>
                  <a:pt x="6632" y="1"/>
                </a:lnTo>
                <a:lnTo>
                  <a:pt x="6624" y="3"/>
                </a:lnTo>
                <a:lnTo>
                  <a:pt x="6618" y="4"/>
                </a:lnTo>
                <a:lnTo>
                  <a:pt x="6611" y="9"/>
                </a:lnTo>
                <a:lnTo>
                  <a:pt x="6608" y="12"/>
                </a:lnTo>
                <a:lnTo>
                  <a:pt x="6605" y="15"/>
                </a:lnTo>
                <a:lnTo>
                  <a:pt x="6600" y="22"/>
                </a:lnTo>
                <a:lnTo>
                  <a:pt x="6599" y="27"/>
                </a:lnTo>
                <a:lnTo>
                  <a:pt x="6597" y="31"/>
                </a:lnTo>
                <a:lnTo>
                  <a:pt x="6597" y="37"/>
                </a:lnTo>
                <a:lnTo>
                  <a:pt x="6596" y="42"/>
                </a:lnTo>
                <a:lnTo>
                  <a:pt x="6596" y="106"/>
                </a:lnTo>
                <a:lnTo>
                  <a:pt x="6597" y="112"/>
                </a:lnTo>
                <a:lnTo>
                  <a:pt x="6597" y="118"/>
                </a:lnTo>
                <a:lnTo>
                  <a:pt x="6600" y="127"/>
                </a:lnTo>
                <a:lnTo>
                  <a:pt x="6605" y="135"/>
                </a:lnTo>
                <a:lnTo>
                  <a:pt x="6608" y="138"/>
                </a:lnTo>
                <a:lnTo>
                  <a:pt x="6611" y="141"/>
                </a:lnTo>
                <a:lnTo>
                  <a:pt x="6618" y="144"/>
                </a:lnTo>
                <a:lnTo>
                  <a:pt x="6624" y="147"/>
                </a:lnTo>
                <a:lnTo>
                  <a:pt x="6632" y="148"/>
                </a:lnTo>
                <a:lnTo>
                  <a:pt x="6638" y="150"/>
                </a:lnTo>
                <a:lnTo>
                  <a:pt x="6725" y="150"/>
                </a:lnTo>
                <a:lnTo>
                  <a:pt x="6731" y="148"/>
                </a:lnTo>
                <a:lnTo>
                  <a:pt x="6738" y="147"/>
                </a:lnTo>
                <a:lnTo>
                  <a:pt x="6746" y="144"/>
                </a:lnTo>
                <a:lnTo>
                  <a:pt x="6752" y="141"/>
                </a:lnTo>
                <a:lnTo>
                  <a:pt x="6755" y="138"/>
                </a:lnTo>
                <a:lnTo>
                  <a:pt x="6758" y="135"/>
                </a:lnTo>
                <a:lnTo>
                  <a:pt x="6762" y="127"/>
                </a:lnTo>
                <a:lnTo>
                  <a:pt x="6764" y="124"/>
                </a:lnTo>
                <a:lnTo>
                  <a:pt x="6765" y="118"/>
                </a:lnTo>
                <a:lnTo>
                  <a:pt x="6767" y="108"/>
                </a:lnTo>
                <a:lnTo>
                  <a:pt x="6767" y="42"/>
                </a:lnTo>
                <a:close/>
                <a:moveTo>
                  <a:pt x="6767" y="274"/>
                </a:moveTo>
                <a:lnTo>
                  <a:pt x="6767" y="268"/>
                </a:lnTo>
                <a:lnTo>
                  <a:pt x="6765" y="262"/>
                </a:lnTo>
                <a:lnTo>
                  <a:pt x="6764" y="258"/>
                </a:lnTo>
                <a:lnTo>
                  <a:pt x="6762" y="255"/>
                </a:lnTo>
                <a:lnTo>
                  <a:pt x="6758" y="247"/>
                </a:lnTo>
                <a:lnTo>
                  <a:pt x="6752" y="241"/>
                </a:lnTo>
                <a:lnTo>
                  <a:pt x="6746" y="237"/>
                </a:lnTo>
                <a:lnTo>
                  <a:pt x="6738" y="235"/>
                </a:lnTo>
                <a:lnTo>
                  <a:pt x="6731" y="234"/>
                </a:lnTo>
                <a:lnTo>
                  <a:pt x="6725" y="232"/>
                </a:lnTo>
                <a:lnTo>
                  <a:pt x="6638" y="232"/>
                </a:lnTo>
                <a:lnTo>
                  <a:pt x="6632" y="234"/>
                </a:lnTo>
                <a:lnTo>
                  <a:pt x="6624" y="235"/>
                </a:lnTo>
                <a:lnTo>
                  <a:pt x="6618" y="237"/>
                </a:lnTo>
                <a:lnTo>
                  <a:pt x="6611" y="241"/>
                </a:lnTo>
                <a:lnTo>
                  <a:pt x="6608" y="244"/>
                </a:lnTo>
                <a:lnTo>
                  <a:pt x="6605" y="247"/>
                </a:lnTo>
                <a:lnTo>
                  <a:pt x="6600" y="255"/>
                </a:lnTo>
                <a:lnTo>
                  <a:pt x="6599" y="259"/>
                </a:lnTo>
                <a:lnTo>
                  <a:pt x="6597" y="264"/>
                </a:lnTo>
                <a:lnTo>
                  <a:pt x="6597" y="270"/>
                </a:lnTo>
                <a:lnTo>
                  <a:pt x="6596" y="276"/>
                </a:lnTo>
                <a:lnTo>
                  <a:pt x="6596" y="880"/>
                </a:lnTo>
                <a:lnTo>
                  <a:pt x="6597" y="886"/>
                </a:lnTo>
                <a:lnTo>
                  <a:pt x="6597" y="891"/>
                </a:lnTo>
                <a:lnTo>
                  <a:pt x="6600" y="900"/>
                </a:lnTo>
                <a:lnTo>
                  <a:pt x="6605" y="907"/>
                </a:lnTo>
                <a:lnTo>
                  <a:pt x="6608" y="910"/>
                </a:lnTo>
                <a:lnTo>
                  <a:pt x="6611" y="913"/>
                </a:lnTo>
                <a:lnTo>
                  <a:pt x="6618" y="918"/>
                </a:lnTo>
                <a:lnTo>
                  <a:pt x="6624" y="921"/>
                </a:lnTo>
                <a:lnTo>
                  <a:pt x="6632" y="922"/>
                </a:lnTo>
                <a:lnTo>
                  <a:pt x="6638" y="922"/>
                </a:lnTo>
                <a:lnTo>
                  <a:pt x="6767" y="922"/>
                </a:lnTo>
                <a:lnTo>
                  <a:pt x="6767" y="274"/>
                </a:lnTo>
                <a:close/>
                <a:moveTo>
                  <a:pt x="243" y="804"/>
                </a:moveTo>
                <a:lnTo>
                  <a:pt x="228" y="802"/>
                </a:lnTo>
                <a:lnTo>
                  <a:pt x="215" y="801"/>
                </a:lnTo>
                <a:lnTo>
                  <a:pt x="209" y="799"/>
                </a:lnTo>
                <a:lnTo>
                  <a:pt x="203" y="798"/>
                </a:lnTo>
                <a:lnTo>
                  <a:pt x="197" y="795"/>
                </a:lnTo>
                <a:lnTo>
                  <a:pt x="191" y="792"/>
                </a:lnTo>
                <a:lnTo>
                  <a:pt x="186" y="787"/>
                </a:lnTo>
                <a:lnTo>
                  <a:pt x="180" y="783"/>
                </a:lnTo>
                <a:lnTo>
                  <a:pt x="177" y="777"/>
                </a:lnTo>
                <a:lnTo>
                  <a:pt x="173" y="772"/>
                </a:lnTo>
                <a:lnTo>
                  <a:pt x="171" y="765"/>
                </a:lnTo>
                <a:lnTo>
                  <a:pt x="168" y="759"/>
                </a:lnTo>
                <a:lnTo>
                  <a:pt x="168" y="753"/>
                </a:lnTo>
                <a:lnTo>
                  <a:pt x="167" y="745"/>
                </a:lnTo>
                <a:lnTo>
                  <a:pt x="167" y="22"/>
                </a:lnTo>
                <a:lnTo>
                  <a:pt x="0" y="22"/>
                </a:lnTo>
                <a:lnTo>
                  <a:pt x="0" y="792"/>
                </a:lnTo>
                <a:lnTo>
                  <a:pt x="0" y="804"/>
                </a:lnTo>
                <a:lnTo>
                  <a:pt x="2" y="816"/>
                </a:lnTo>
                <a:lnTo>
                  <a:pt x="5" y="826"/>
                </a:lnTo>
                <a:lnTo>
                  <a:pt x="8" y="838"/>
                </a:lnTo>
                <a:lnTo>
                  <a:pt x="12" y="850"/>
                </a:lnTo>
                <a:lnTo>
                  <a:pt x="18" y="861"/>
                </a:lnTo>
                <a:lnTo>
                  <a:pt x="24" y="871"/>
                </a:lnTo>
                <a:lnTo>
                  <a:pt x="30" y="880"/>
                </a:lnTo>
                <a:lnTo>
                  <a:pt x="39" y="889"/>
                </a:lnTo>
                <a:lnTo>
                  <a:pt x="44" y="894"/>
                </a:lnTo>
                <a:lnTo>
                  <a:pt x="48" y="898"/>
                </a:lnTo>
                <a:lnTo>
                  <a:pt x="57" y="904"/>
                </a:lnTo>
                <a:lnTo>
                  <a:pt x="68" y="910"/>
                </a:lnTo>
                <a:lnTo>
                  <a:pt x="80" y="916"/>
                </a:lnTo>
                <a:lnTo>
                  <a:pt x="92" y="919"/>
                </a:lnTo>
                <a:lnTo>
                  <a:pt x="98" y="921"/>
                </a:lnTo>
                <a:lnTo>
                  <a:pt x="105" y="922"/>
                </a:lnTo>
                <a:lnTo>
                  <a:pt x="119" y="922"/>
                </a:lnTo>
                <a:lnTo>
                  <a:pt x="582" y="922"/>
                </a:lnTo>
                <a:lnTo>
                  <a:pt x="590" y="922"/>
                </a:lnTo>
                <a:lnTo>
                  <a:pt x="596" y="921"/>
                </a:lnTo>
                <a:lnTo>
                  <a:pt x="603" y="918"/>
                </a:lnTo>
                <a:lnTo>
                  <a:pt x="609" y="913"/>
                </a:lnTo>
                <a:lnTo>
                  <a:pt x="612" y="910"/>
                </a:lnTo>
                <a:lnTo>
                  <a:pt x="615" y="907"/>
                </a:lnTo>
                <a:lnTo>
                  <a:pt x="621" y="900"/>
                </a:lnTo>
                <a:lnTo>
                  <a:pt x="623" y="897"/>
                </a:lnTo>
                <a:lnTo>
                  <a:pt x="624" y="891"/>
                </a:lnTo>
                <a:lnTo>
                  <a:pt x="624" y="886"/>
                </a:lnTo>
                <a:lnTo>
                  <a:pt x="624" y="880"/>
                </a:lnTo>
                <a:lnTo>
                  <a:pt x="624" y="804"/>
                </a:lnTo>
                <a:lnTo>
                  <a:pt x="243" y="804"/>
                </a:lnTo>
                <a:close/>
                <a:moveTo>
                  <a:pt x="1209" y="402"/>
                </a:moveTo>
                <a:lnTo>
                  <a:pt x="1209" y="396"/>
                </a:lnTo>
                <a:lnTo>
                  <a:pt x="1208" y="388"/>
                </a:lnTo>
                <a:lnTo>
                  <a:pt x="1206" y="382"/>
                </a:lnTo>
                <a:lnTo>
                  <a:pt x="1203" y="376"/>
                </a:lnTo>
                <a:lnTo>
                  <a:pt x="1200" y="370"/>
                </a:lnTo>
                <a:lnTo>
                  <a:pt x="1196" y="364"/>
                </a:lnTo>
                <a:lnTo>
                  <a:pt x="1190" y="360"/>
                </a:lnTo>
                <a:lnTo>
                  <a:pt x="1185" y="355"/>
                </a:lnTo>
                <a:lnTo>
                  <a:pt x="1173" y="351"/>
                </a:lnTo>
                <a:lnTo>
                  <a:pt x="1161" y="346"/>
                </a:lnTo>
                <a:lnTo>
                  <a:pt x="1148" y="345"/>
                </a:lnTo>
                <a:lnTo>
                  <a:pt x="1134" y="345"/>
                </a:lnTo>
                <a:lnTo>
                  <a:pt x="893" y="345"/>
                </a:lnTo>
                <a:lnTo>
                  <a:pt x="879" y="345"/>
                </a:lnTo>
                <a:lnTo>
                  <a:pt x="866" y="346"/>
                </a:lnTo>
                <a:lnTo>
                  <a:pt x="854" y="351"/>
                </a:lnTo>
                <a:lnTo>
                  <a:pt x="848" y="352"/>
                </a:lnTo>
                <a:lnTo>
                  <a:pt x="842" y="355"/>
                </a:lnTo>
                <a:lnTo>
                  <a:pt x="836" y="360"/>
                </a:lnTo>
                <a:lnTo>
                  <a:pt x="831" y="364"/>
                </a:lnTo>
                <a:lnTo>
                  <a:pt x="827" y="370"/>
                </a:lnTo>
                <a:lnTo>
                  <a:pt x="824" y="376"/>
                </a:lnTo>
                <a:lnTo>
                  <a:pt x="821" y="382"/>
                </a:lnTo>
                <a:lnTo>
                  <a:pt x="819" y="388"/>
                </a:lnTo>
                <a:lnTo>
                  <a:pt x="818" y="394"/>
                </a:lnTo>
                <a:lnTo>
                  <a:pt x="818" y="400"/>
                </a:lnTo>
                <a:lnTo>
                  <a:pt x="818" y="547"/>
                </a:lnTo>
                <a:lnTo>
                  <a:pt x="1134" y="547"/>
                </a:lnTo>
                <a:lnTo>
                  <a:pt x="1148" y="547"/>
                </a:lnTo>
                <a:lnTo>
                  <a:pt x="1161" y="546"/>
                </a:lnTo>
                <a:lnTo>
                  <a:pt x="1167" y="543"/>
                </a:lnTo>
                <a:lnTo>
                  <a:pt x="1173" y="541"/>
                </a:lnTo>
                <a:lnTo>
                  <a:pt x="1179" y="538"/>
                </a:lnTo>
                <a:lnTo>
                  <a:pt x="1185" y="535"/>
                </a:lnTo>
                <a:lnTo>
                  <a:pt x="1190" y="532"/>
                </a:lnTo>
                <a:lnTo>
                  <a:pt x="1196" y="528"/>
                </a:lnTo>
                <a:lnTo>
                  <a:pt x="1200" y="522"/>
                </a:lnTo>
                <a:lnTo>
                  <a:pt x="1202" y="519"/>
                </a:lnTo>
                <a:lnTo>
                  <a:pt x="1203" y="516"/>
                </a:lnTo>
                <a:lnTo>
                  <a:pt x="1206" y="510"/>
                </a:lnTo>
                <a:lnTo>
                  <a:pt x="1208" y="502"/>
                </a:lnTo>
                <a:lnTo>
                  <a:pt x="1209" y="496"/>
                </a:lnTo>
                <a:lnTo>
                  <a:pt x="1209" y="490"/>
                </a:lnTo>
                <a:lnTo>
                  <a:pt x="1209" y="402"/>
                </a:lnTo>
                <a:close/>
                <a:moveTo>
                  <a:pt x="1317" y="282"/>
                </a:moveTo>
                <a:lnTo>
                  <a:pt x="1325" y="288"/>
                </a:lnTo>
                <a:lnTo>
                  <a:pt x="1331" y="294"/>
                </a:lnTo>
                <a:lnTo>
                  <a:pt x="1343" y="307"/>
                </a:lnTo>
                <a:lnTo>
                  <a:pt x="1347" y="315"/>
                </a:lnTo>
                <a:lnTo>
                  <a:pt x="1352" y="324"/>
                </a:lnTo>
                <a:lnTo>
                  <a:pt x="1361" y="340"/>
                </a:lnTo>
                <a:lnTo>
                  <a:pt x="1367" y="358"/>
                </a:lnTo>
                <a:lnTo>
                  <a:pt x="1370" y="369"/>
                </a:lnTo>
                <a:lnTo>
                  <a:pt x="1371" y="379"/>
                </a:lnTo>
                <a:lnTo>
                  <a:pt x="1373" y="390"/>
                </a:lnTo>
                <a:lnTo>
                  <a:pt x="1374" y="402"/>
                </a:lnTo>
                <a:lnTo>
                  <a:pt x="1374" y="414"/>
                </a:lnTo>
                <a:lnTo>
                  <a:pt x="1376" y="426"/>
                </a:lnTo>
                <a:lnTo>
                  <a:pt x="1376" y="453"/>
                </a:lnTo>
                <a:lnTo>
                  <a:pt x="1374" y="465"/>
                </a:lnTo>
                <a:lnTo>
                  <a:pt x="1374" y="475"/>
                </a:lnTo>
                <a:lnTo>
                  <a:pt x="1371" y="496"/>
                </a:lnTo>
                <a:lnTo>
                  <a:pt x="1370" y="505"/>
                </a:lnTo>
                <a:lnTo>
                  <a:pt x="1367" y="514"/>
                </a:lnTo>
                <a:lnTo>
                  <a:pt x="1364" y="523"/>
                </a:lnTo>
                <a:lnTo>
                  <a:pt x="1361" y="532"/>
                </a:lnTo>
                <a:lnTo>
                  <a:pt x="1356" y="540"/>
                </a:lnTo>
                <a:lnTo>
                  <a:pt x="1353" y="547"/>
                </a:lnTo>
                <a:lnTo>
                  <a:pt x="1347" y="555"/>
                </a:lnTo>
                <a:lnTo>
                  <a:pt x="1343" y="561"/>
                </a:lnTo>
                <a:lnTo>
                  <a:pt x="1337" y="568"/>
                </a:lnTo>
                <a:lnTo>
                  <a:pt x="1331" y="574"/>
                </a:lnTo>
                <a:lnTo>
                  <a:pt x="1325" y="580"/>
                </a:lnTo>
                <a:lnTo>
                  <a:pt x="1319" y="586"/>
                </a:lnTo>
                <a:lnTo>
                  <a:pt x="1304" y="595"/>
                </a:lnTo>
                <a:lnTo>
                  <a:pt x="1295" y="601"/>
                </a:lnTo>
                <a:lnTo>
                  <a:pt x="1286" y="606"/>
                </a:lnTo>
                <a:lnTo>
                  <a:pt x="1277" y="609"/>
                </a:lnTo>
                <a:lnTo>
                  <a:pt x="1266" y="613"/>
                </a:lnTo>
                <a:lnTo>
                  <a:pt x="1244" y="619"/>
                </a:lnTo>
                <a:lnTo>
                  <a:pt x="1220" y="625"/>
                </a:lnTo>
                <a:lnTo>
                  <a:pt x="1193" y="628"/>
                </a:lnTo>
                <a:lnTo>
                  <a:pt x="1179" y="630"/>
                </a:lnTo>
                <a:lnTo>
                  <a:pt x="1164" y="631"/>
                </a:lnTo>
                <a:lnTo>
                  <a:pt x="1134" y="631"/>
                </a:lnTo>
                <a:lnTo>
                  <a:pt x="818" y="631"/>
                </a:lnTo>
                <a:lnTo>
                  <a:pt x="818" y="754"/>
                </a:lnTo>
                <a:lnTo>
                  <a:pt x="818" y="760"/>
                </a:lnTo>
                <a:lnTo>
                  <a:pt x="818" y="763"/>
                </a:lnTo>
                <a:lnTo>
                  <a:pt x="818" y="768"/>
                </a:lnTo>
                <a:lnTo>
                  <a:pt x="821" y="774"/>
                </a:lnTo>
                <a:lnTo>
                  <a:pt x="824" y="780"/>
                </a:lnTo>
                <a:lnTo>
                  <a:pt x="827" y="786"/>
                </a:lnTo>
                <a:lnTo>
                  <a:pt x="831" y="792"/>
                </a:lnTo>
                <a:lnTo>
                  <a:pt x="836" y="796"/>
                </a:lnTo>
                <a:lnTo>
                  <a:pt x="842" y="799"/>
                </a:lnTo>
                <a:lnTo>
                  <a:pt x="854" y="805"/>
                </a:lnTo>
                <a:lnTo>
                  <a:pt x="866" y="810"/>
                </a:lnTo>
                <a:lnTo>
                  <a:pt x="879" y="811"/>
                </a:lnTo>
                <a:lnTo>
                  <a:pt x="893" y="811"/>
                </a:lnTo>
                <a:lnTo>
                  <a:pt x="1310" y="811"/>
                </a:lnTo>
                <a:lnTo>
                  <a:pt x="1307" y="823"/>
                </a:lnTo>
                <a:lnTo>
                  <a:pt x="1305" y="837"/>
                </a:lnTo>
                <a:lnTo>
                  <a:pt x="1301" y="850"/>
                </a:lnTo>
                <a:lnTo>
                  <a:pt x="1295" y="864"/>
                </a:lnTo>
                <a:lnTo>
                  <a:pt x="1289" y="876"/>
                </a:lnTo>
                <a:lnTo>
                  <a:pt x="1283" y="886"/>
                </a:lnTo>
                <a:lnTo>
                  <a:pt x="1274" y="897"/>
                </a:lnTo>
                <a:lnTo>
                  <a:pt x="1265" y="906"/>
                </a:lnTo>
                <a:lnTo>
                  <a:pt x="1253" y="912"/>
                </a:lnTo>
                <a:lnTo>
                  <a:pt x="1247" y="915"/>
                </a:lnTo>
                <a:lnTo>
                  <a:pt x="1241" y="918"/>
                </a:lnTo>
                <a:lnTo>
                  <a:pt x="1233" y="919"/>
                </a:lnTo>
                <a:lnTo>
                  <a:pt x="1224" y="921"/>
                </a:lnTo>
                <a:lnTo>
                  <a:pt x="1215" y="922"/>
                </a:lnTo>
                <a:lnTo>
                  <a:pt x="1206" y="922"/>
                </a:lnTo>
                <a:lnTo>
                  <a:pt x="894" y="922"/>
                </a:lnTo>
                <a:lnTo>
                  <a:pt x="863" y="922"/>
                </a:lnTo>
                <a:lnTo>
                  <a:pt x="834" y="919"/>
                </a:lnTo>
                <a:lnTo>
                  <a:pt x="807" y="915"/>
                </a:lnTo>
                <a:lnTo>
                  <a:pt x="783" y="909"/>
                </a:lnTo>
                <a:lnTo>
                  <a:pt x="762" y="901"/>
                </a:lnTo>
                <a:lnTo>
                  <a:pt x="752" y="897"/>
                </a:lnTo>
                <a:lnTo>
                  <a:pt x="743" y="892"/>
                </a:lnTo>
                <a:lnTo>
                  <a:pt x="725" y="882"/>
                </a:lnTo>
                <a:lnTo>
                  <a:pt x="710" y="871"/>
                </a:lnTo>
                <a:lnTo>
                  <a:pt x="702" y="864"/>
                </a:lnTo>
                <a:lnTo>
                  <a:pt x="696" y="858"/>
                </a:lnTo>
                <a:lnTo>
                  <a:pt x="690" y="850"/>
                </a:lnTo>
                <a:lnTo>
                  <a:pt x="684" y="843"/>
                </a:lnTo>
                <a:lnTo>
                  <a:pt x="680" y="835"/>
                </a:lnTo>
                <a:lnTo>
                  <a:pt x="674" y="826"/>
                </a:lnTo>
                <a:lnTo>
                  <a:pt x="666" y="808"/>
                </a:lnTo>
                <a:lnTo>
                  <a:pt x="663" y="798"/>
                </a:lnTo>
                <a:lnTo>
                  <a:pt x="660" y="789"/>
                </a:lnTo>
                <a:lnTo>
                  <a:pt x="657" y="777"/>
                </a:lnTo>
                <a:lnTo>
                  <a:pt x="656" y="766"/>
                </a:lnTo>
                <a:lnTo>
                  <a:pt x="653" y="742"/>
                </a:lnTo>
                <a:lnTo>
                  <a:pt x="651" y="729"/>
                </a:lnTo>
                <a:lnTo>
                  <a:pt x="651" y="715"/>
                </a:lnTo>
                <a:lnTo>
                  <a:pt x="651" y="426"/>
                </a:lnTo>
                <a:lnTo>
                  <a:pt x="651" y="414"/>
                </a:lnTo>
                <a:lnTo>
                  <a:pt x="653" y="402"/>
                </a:lnTo>
                <a:lnTo>
                  <a:pt x="653" y="390"/>
                </a:lnTo>
                <a:lnTo>
                  <a:pt x="656" y="379"/>
                </a:lnTo>
                <a:lnTo>
                  <a:pt x="657" y="369"/>
                </a:lnTo>
                <a:lnTo>
                  <a:pt x="660" y="358"/>
                </a:lnTo>
                <a:lnTo>
                  <a:pt x="666" y="340"/>
                </a:lnTo>
                <a:lnTo>
                  <a:pt x="669" y="331"/>
                </a:lnTo>
                <a:lnTo>
                  <a:pt x="674" y="324"/>
                </a:lnTo>
                <a:lnTo>
                  <a:pt x="684" y="307"/>
                </a:lnTo>
                <a:lnTo>
                  <a:pt x="689" y="301"/>
                </a:lnTo>
                <a:lnTo>
                  <a:pt x="695" y="294"/>
                </a:lnTo>
                <a:lnTo>
                  <a:pt x="702" y="288"/>
                </a:lnTo>
                <a:lnTo>
                  <a:pt x="708" y="282"/>
                </a:lnTo>
                <a:lnTo>
                  <a:pt x="716" y="276"/>
                </a:lnTo>
                <a:lnTo>
                  <a:pt x="723" y="271"/>
                </a:lnTo>
                <a:lnTo>
                  <a:pt x="741" y="261"/>
                </a:lnTo>
                <a:lnTo>
                  <a:pt x="750" y="256"/>
                </a:lnTo>
                <a:lnTo>
                  <a:pt x="761" y="252"/>
                </a:lnTo>
                <a:lnTo>
                  <a:pt x="783" y="246"/>
                </a:lnTo>
                <a:lnTo>
                  <a:pt x="794" y="243"/>
                </a:lnTo>
                <a:lnTo>
                  <a:pt x="807" y="240"/>
                </a:lnTo>
                <a:lnTo>
                  <a:pt x="833" y="235"/>
                </a:lnTo>
                <a:lnTo>
                  <a:pt x="848" y="234"/>
                </a:lnTo>
                <a:lnTo>
                  <a:pt x="861" y="234"/>
                </a:lnTo>
                <a:lnTo>
                  <a:pt x="893" y="232"/>
                </a:lnTo>
                <a:lnTo>
                  <a:pt x="1134" y="232"/>
                </a:lnTo>
                <a:lnTo>
                  <a:pt x="1164" y="234"/>
                </a:lnTo>
                <a:lnTo>
                  <a:pt x="1179" y="234"/>
                </a:lnTo>
                <a:lnTo>
                  <a:pt x="1193" y="235"/>
                </a:lnTo>
                <a:lnTo>
                  <a:pt x="1206" y="238"/>
                </a:lnTo>
                <a:lnTo>
                  <a:pt x="1220" y="240"/>
                </a:lnTo>
                <a:lnTo>
                  <a:pt x="1232" y="243"/>
                </a:lnTo>
                <a:lnTo>
                  <a:pt x="1244" y="246"/>
                </a:lnTo>
                <a:lnTo>
                  <a:pt x="1265" y="252"/>
                </a:lnTo>
                <a:lnTo>
                  <a:pt x="1275" y="256"/>
                </a:lnTo>
                <a:lnTo>
                  <a:pt x="1286" y="261"/>
                </a:lnTo>
                <a:lnTo>
                  <a:pt x="1302" y="271"/>
                </a:lnTo>
                <a:lnTo>
                  <a:pt x="1317" y="282"/>
                </a:lnTo>
                <a:close/>
                <a:moveTo>
                  <a:pt x="8283" y="402"/>
                </a:moveTo>
                <a:lnTo>
                  <a:pt x="8282" y="388"/>
                </a:lnTo>
                <a:lnTo>
                  <a:pt x="8280" y="382"/>
                </a:lnTo>
                <a:lnTo>
                  <a:pt x="8277" y="376"/>
                </a:lnTo>
                <a:lnTo>
                  <a:pt x="8274" y="370"/>
                </a:lnTo>
                <a:lnTo>
                  <a:pt x="8270" y="364"/>
                </a:lnTo>
                <a:lnTo>
                  <a:pt x="8265" y="360"/>
                </a:lnTo>
                <a:lnTo>
                  <a:pt x="8259" y="355"/>
                </a:lnTo>
                <a:lnTo>
                  <a:pt x="8247" y="351"/>
                </a:lnTo>
                <a:lnTo>
                  <a:pt x="8235" y="346"/>
                </a:lnTo>
                <a:lnTo>
                  <a:pt x="8222" y="345"/>
                </a:lnTo>
                <a:lnTo>
                  <a:pt x="8208" y="345"/>
                </a:lnTo>
                <a:lnTo>
                  <a:pt x="7967" y="345"/>
                </a:lnTo>
                <a:lnTo>
                  <a:pt x="7953" y="345"/>
                </a:lnTo>
                <a:lnTo>
                  <a:pt x="7940" y="346"/>
                </a:lnTo>
                <a:lnTo>
                  <a:pt x="7928" y="351"/>
                </a:lnTo>
                <a:lnTo>
                  <a:pt x="7922" y="352"/>
                </a:lnTo>
                <a:lnTo>
                  <a:pt x="7916" y="355"/>
                </a:lnTo>
                <a:lnTo>
                  <a:pt x="7910" y="360"/>
                </a:lnTo>
                <a:lnTo>
                  <a:pt x="7905" y="364"/>
                </a:lnTo>
                <a:lnTo>
                  <a:pt x="7901" y="370"/>
                </a:lnTo>
                <a:lnTo>
                  <a:pt x="7898" y="376"/>
                </a:lnTo>
                <a:lnTo>
                  <a:pt x="7895" y="382"/>
                </a:lnTo>
                <a:lnTo>
                  <a:pt x="7893" y="388"/>
                </a:lnTo>
                <a:lnTo>
                  <a:pt x="7892" y="394"/>
                </a:lnTo>
                <a:lnTo>
                  <a:pt x="7892" y="400"/>
                </a:lnTo>
                <a:lnTo>
                  <a:pt x="7892" y="547"/>
                </a:lnTo>
                <a:lnTo>
                  <a:pt x="8208" y="547"/>
                </a:lnTo>
                <a:lnTo>
                  <a:pt x="8222" y="547"/>
                </a:lnTo>
                <a:lnTo>
                  <a:pt x="8235" y="546"/>
                </a:lnTo>
                <a:lnTo>
                  <a:pt x="8241" y="543"/>
                </a:lnTo>
                <a:lnTo>
                  <a:pt x="8247" y="541"/>
                </a:lnTo>
                <a:lnTo>
                  <a:pt x="8253" y="538"/>
                </a:lnTo>
                <a:lnTo>
                  <a:pt x="8259" y="535"/>
                </a:lnTo>
                <a:lnTo>
                  <a:pt x="8265" y="532"/>
                </a:lnTo>
                <a:lnTo>
                  <a:pt x="8270" y="528"/>
                </a:lnTo>
                <a:lnTo>
                  <a:pt x="8274" y="522"/>
                </a:lnTo>
                <a:lnTo>
                  <a:pt x="8276" y="519"/>
                </a:lnTo>
                <a:lnTo>
                  <a:pt x="8277" y="516"/>
                </a:lnTo>
                <a:lnTo>
                  <a:pt x="8280" y="510"/>
                </a:lnTo>
                <a:lnTo>
                  <a:pt x="8282" y="502"/>
                </a:lnTo>
                <a:lnTo>
                  <a:pt x="8283" y="496"/>
                </a:lnTo>
                <a:lnTo>
                  <a:pt x="8283" y="490"/>
                </a:lnTo>
                <a:lnTo>
                  <a:pt x="8283" y="402"/>
                </a:lnTo>
                <a:close/>
                <a:moveTo>
                  <a:pt x="8391" y="282"/>
                </a:moveTo>
                <a:lnTo>
                  <a:pt x="8399" y="288"/>
                </a:lnTo>
                <a:lnTo>
                  <a:pt x="8405" y="294"/>
                </a:lnTo>
                <a:lnTo>
                  <a:pt x="8417" y="307"/>
                </a:lnTo>
                <a:lnTo>
                  <a:pt x="8421" y="315"/>
                </a:lnTo>
                <a:lnTo>
                  <a:pt x="8426" y="324"/>
                </a:lnTo>
                <a:lnTo>
                  <a:pt x="8435" y="340"/>
                </a:lnTo>
                <a:lnTo>
                  <a:pt x="8441" y="358"/>
                </a:lnTo>
                <a:lnTo>
                  <a:pt x="8444" y="369"/>
                </a:lnTo>
                <a:lnTo>
                  <a:pt x="8445" y="379"/>
                </a:lnTo>
                <a:lnTo>
                  <a:pt x="8447" y="390"/>
                </a:lnTo>
                <a:lnTo>
                  <a:pt x="8448" y="402"/>
                </a:lnTo>
                <a:lnTo>
                  <a:pt x="8448" y="414"/>
                </a:lnTo>
                <a:lnTo>
                  <a:pt x="8450" y="426"/>
                </a:lnTo>
                <a:lnTo>
                  <a:pt x="8450" y="453"/>
                </a:lnTo>
                <a:lnTo>
                  <a:pt x="8448" y="465"/>
                </a:lnTo>
                <a:lnTo>
                  <a:pt x="8448" y="475"/>
                </a:lnTo>
                <a:lnTo>
                  <a:pt x="8445" y="496"/>
                </a:lnTo>
                <a:lnTo>
                  <a:pt x="8444" y="505"/>
                </a:lnTo>
                <a:lnTo>
                  <a:pt x="8441" y="514"/>
                </a:lnTo>
                <a:lnTo>
                  <a:pt x="8438" y="523"/>
                </a:lnTo>
                <a:lnTo>
                  <a:pt x="8435" y="532"/>
                </a:lnTo>
                <a:lnTo>
                  <a:pt x="8432" y="540"/>
                </a:lnTo>
                <a:lnTo>
                  <a:pt x="8427" y="547"/>
                </a:lnTo>
                <a:lnTo>
                  <a:pt x="8423" y="555"/>
                </a:lnTo>
                <a:lnTo>
                  <a:pt x="8417" y="561"/>
                </a:lnTo>
                <a:lnTo>
                  <a:pt x="8412" y="568"/>
                </a:lnTo>
                <a:lnTo>
                  <a:pt x="8406" y="574"/>
                </a:lnTo>
                <a:lnTo>
                  <a:pt x="8399" y="580"/>
                </a:lnTo>
                <a:lnTo>
                  <a:pt x="8393" y="586"/>
                </a:lnTo>
                <a:lnTo>
                  <a:pt x="8378" y="595"/>
                </a:lnTo>
                <a:lnTo>
                  <a:pt x="8369" y="601"/>
                </a:lnTo>
                <a:lnTo>
                  <a:pt x="8360" y="606"/>
                </a:lnTo>
                <a:lnTo>
                  <a:pt x="8351" y="609"/>
                </a:lnTo>
                <a:lnTo>
                  <a:pt x="8340" y="613"/>
                </a:lnTo>
                <a:lnTo>
                  <a:pt x="8318" y="619"/>
                </a:lnTo>
                <a:lnTo>
                  <a:pt x="8294" y="625"/>
                </a:lnTo>
                <a:lnTo>
                  <a:pt x="8268" y="628"/>
                </a:lnTo>
                <a:lnTo>
                  <a:pt x="8253" y="630"/>
                </a:lnTo>
                <a:lnTo>
                  <a:pt x="8238" y="631"/>
                </a:lnTo>
                <a:lnTo>
                  <a:pt x="8208" y="631"/>
                </a:lnTo>
                <a:lnTo>
                  <a:pt x="7892" y="631"/>
                </a:lnTo>
                <a:lnTo>
                  <a:pt x="7892" y="754"/>
                </a:lnTo>
                <a:lnTo>
                  <a:pt x="7892" y="760"/>
                </a:lnTo>
                <a:lnTo>
                  <a:pt x="7893" y="768"/>
                </a:lnTo>
                <a:lnTo>
                  <a:pt x="7895" y="774"/>
                </a:lnTo>
                <a:lnTo>
                  <a:pt x="7898" y="780"/>
                </a:lnTo>
                <a:lnTo>
                  <a:pt x="7901" y="786"/>
                </a:lnTo>
                <a:lnTo>
                  <a:pt x="7905" y="792"/>
                </a:lnTo>
                <a:lnTo>
                  <a:pt x="7910" y="796"/>
                </a:lnTo>
                <a:lnTo>
                  <a:pt x="7916" y="799"/>
                </a:lnTo>
                <a:lnTo>
                  <a:pt x="7928" y="805"/>
                </a:lnTo>
                <a:lnTo>
                  <a:pt x="7940" y="810"/>
                </a:lnTo>
                <a:lnTo>
                  <a:pt x="7953" y="811"/>
                </a:lnTo>
                <a:lnTo>
                  <a:pt x="7967" y="811"/>
                </a:lnTo>
                <a:lnTo>
                  <a:pt x="8384" y="811"/>
                </a:lnTo>
                <a:lnTo>
                  <a:pt x="8382" y="823"/>
                </a:lnTo>
                <a:lnTo>
                  <a:pt x="8379" y="837"/>
                </a:lnTo>
                <a:lnTo>
                  <a:pt x="8375" y="850"/>
                </a:lnTo>
                <a:lnTo>
                  <a:pt x="8369" y="864"/>
                </a:lnTo>
                <a:lnTo>
                  <a:pt x="8363" y="876"/>
                </a:lnTo>
                <a:lnTo>
                  <a:pt x="8357" y="886"/>
                </a:lnTo>
                <a:lnTo>
                  <a:pt x="8348" y="897"/>
                </a:lnTo>
                <a:lnTo>
                  <a:pt x="8339" y="906"/>
                </a:lnTo>
                <a:lnTo>
                  <a:pt x="8327" y="912"/>
                </a:lnTo>
                <a:lnTo>
                  <a:pt x="8321" y="915"/>
                </a:lnTo>
                <a:lnTo>
                  <a:pt x="8315" y="918"/>
                </a:lnTo>
                <a:lnTo>
                  <a:pt x="8307" y="919"/>
                </a:lnTo>
                <a:lnTo>
                  <a:pt x="8298" y="921"/>
                </a:lnTo>
                <a:lnTo>
                  <a:pt x="8289" y="922"/>
                </a:lnTo>
                <a:lnTo>
                  <a:pt x="8280" y="922"/>
                </a:lnTo>
                <a:lnTo>
                  <a:pt x="7968" y="922"/>
                </a:lnTo>
                <a:lnTo>
                  <a:pt x="7937" y="922"/>
                </a:lnTo>
                <a:lnTo>
                  <a:pt x="7908" y="919"/>
                </a:lnTo>
                <a:lnTo>
                  <a:pt x="7881" y="915"/>
                </a:lnTo>
                <a:lnTo>
                  <a:pt x="7857" y="909"/>
                </a:lnTo>
                <a:lnTo>
                  <a:pt x="7836" y="901"/>
                </a:lnTo>
                <a:lnTo>
                  <a:pt x="7826" y="897"/>
                </a:lnTo>
                <a:lnTo>
                  <a:pt x="7817" y="892"/>
                </a:lnTo>
                <a:lnTo>
                  <a:pt x="7799" y="882"/>
                </a:lnTo>
                <a:lnTo>
                  <a:pt x="7784" y="871"/>
                </a:lnTo>
                <a:lnTo>
                  <a:pt x="7776" y="864"/>
                </a:lnTo>
                <a:lnTo>
                  <a:pt x="7770" y="858"/>
                </a:lnTo>
                <a:lnTo>
                  <a:pt x="7764" y="850"/>
                </a:lnTo>
                <a:lnTo>
                  <a:pt x="7758" y="843"/>
                </a:lnTo>
                <a:lnTo>
                  <a:pt x="7754" y="835"/>
                </a:lnTo>
                <a:lnTo>
                  <a:pt x="7749" y="826"/>
                </a:lnTo>
                <a:lnTo>
                  <a:pt x="7740" y="808"/>
                </a:lnTo>
                <a:lnTo>
                  <a:pt x="7734" y="789"/>
                </a:lnTo>
                <a:lnTo>
                  <a:pt x="7731" y="777"/>
                </a:lnTo>
                <a:lnTo>
                  <a:pt x="7730" y="766"/>
                </a:lnTo>
                <a:lnTo>
                  <a:pt x="7727" y="742"/>
                </a:lnTo>
                <a:lnTo>
                  <a:pt x="7725" y="729"/>
                </a:lnTo>
                <a:lnTo>
                  <a:pt x="7725" y="715"/>
                </a:lnTo>
                <a:lnTo>
                  <a:pt x="7725" y="426"/>
                </a:lnTo>
                <a:lnTo>
                  <a:pt x="7725" y="414"/>
                </a:lnTo>
                <a:lnTo>
                  <a:pt x="7727" y="402"/>
                </a:lnTo>
                <a:lnTo>
                  <a:pt x="7730" y="379"/>
                </a:lnTo>
                <a:lnTo>
                  <a:pt x="7731" y="369"/>
                </a:lnTo>
                <a:lnTo>
                  <a:pt x="7734" y="358"/>
                </a:lnTo>
                <a:lnTo>
                  <a:pt x="7737" y="349"/>
                </a:lnTo>
                <a:lnTo>
                  <a:pt x="7740" y="340"/>
                </a:lnTo>
                <a:lnTo>
                  <a:pt x="7745" y="331"/>
                </a:lnTo>
                <a:lnTo>
                  <a:pt x="7748" y="324"/>
                </a:lnTo>
                <a:lnTo>
                  <a:pt x="7758" y="307"/>
                </a:lnTo>
                <a:lnTo>
                  <a:pt x="7764" y="301"/>
                </a:lnTo>
                <a:lnTo>
                  <a:pt x="7770" y="294"/>
                </a:lnTo>
                <a:lnTo>
                  <a:pt x="7776" y="288"/>
                </a:lnTo>
                <a:lnTo>
                  <a:pt x="7784" y="282"/>
                </a:lnTo>
                <a:lnTo>
                  <a:pt x="7790" y="276"/>
                </a:lnTo>
                <a:lnTo>
                  <a:pt x="7799" y="271"/>
                </a:lnTo>
                <a:lnTo>
                  <a:pt x="7815" y="261"/>
                </a:lnTo>
                <a:lnTo>
                  <a:pt x="7826" y="256"/>
                </a:lnTo>
                <a:lnTo>
                  <a:pt x="7835" y="252"/>
                </a:lnTo>
                <a:lnTo>
                  <a:pt x="7857" y="246"/>
                </a:lnTo>
                <a:lnTo>
                  <a:pt x="7869" y="243"/>
                </a:lnTo>
                <a:lnTo>
                  <a:pt x="7881" y="240"/>
                </a:lnTo>
                <a:lnTo>
                  <a:pt x="7907" y="235"/>
                </a:lnTo>
                <a:lnTo>
                  <a:pt x="7922" y="234"/>
                </a:lnTo>
                <a:lnTo>
                  <a:pt x="7935" y="234"/>
                </a:lnTo>
                <a:lnTo>
                  <a:pt x="7967" y="232"/>
                </a:lnTo>
                <a:lnTo>
                  <a:pt x="8208" y="232"/>
                </a:lnTo>
                <a:lnTo>
                  <a:pt x="8238" y="234"/>
                </a:lnTo>
                <a:lnTo>
                  <a:pt x="8253" y="234"/>
                </a:lnTo>
                <a:lnTo>
                  <a:pt x="8267" y="235"/>
                </a:lnTo>
                <a:lnTo>
                  <a:pt x="8280" y="238"/>
                </a:lnTo>
                <a:lnTo>
                  <a:pt x="8294" y="240"/>
                </a:lnTo>
                <a:lnTo>
                  <a:pt x="8306" y="243"/>
                </a:lnTo>
                <a:lnTo>
                  <a:pt x="8318" y="246"/>
                </a:lnTo>
                <a:lnTo>
                  <a:pt x="8340" y="252"/>
                </a:lnTo>
                <a:lnTo>
                  <a:pt x="8349" y="256"/>
                </a:lnTo>
                <a:lnTo>
                  <a:pt x="8360" y="261"/>
                </a:lnTo>
                <a:lnTo>
                  <a:pt x="8376" y="271"/>
                </a:lnTo>
                <a:lnTo>
                  <a:pt x="8391" y="282"/>
                </a:lnTo>
                <a:close/>
                <a:moveTo>
                  <a:pt x="2487" y="282"/>
                </a:moveTo>
                <a:lnTo>
                  <a:pt x="2480" y="276"/>
                </a:lnTo>
                <a:lnTo>
                  <a:pt x="2472" y="271"/>
                </a:lnTo>
                <a:lnTo>
                  <a:pt x="2456" y="261"/>
                </a:lnTo>
                <a:lnTo>
                  <a:pt x="2438" y="253"/>
                </a:lnTo>
                <a:lnTo>
                  <a:pt x="2417" y="246"/>
                </a:lnTo>
                <a:lnTo>
                  <a:pt x="2405" y="243"/>
                </a:lnTo>
                <a:lnTo>
                  <a:pt x="2393" y="241"/>
                </a:lnTo>
                <a:lnTo>
                  <a:pt x="2369" y="237"/>
                </a:lnTo>
                <a:lnTo>
                  <a:pt x="2342" y="234"/>
                </a:lnTo>
                <a:lnTo>
                  <a:pt x="2327" y="234"/>
                </a:lnTo>
                <a:lnTo>
                  <a:pt x="2312" y="232"/>
                </a:lnTo>
                <a:lnTo>
                  <a:pt x="1478" y="232"/>
                </a:lnTo>
                <a:lnTo>
                  <a:pt x="1472" y="234"/>
                </a:lnTo>
                <a:lnTo>
                  <a:pt x="1464" y="235"/>
                </a:lnTo>
                <a:lnTo>
                  <a:pt x="1458" y="237"/>
                </a:lnTo>
                <a:lnTo>
                  <a:pt x="1451" y="241"/>
                </a:lnTo>
                <a:lnTo>
                  <a:pt x="1448" y="244"/>
                </a:lnTo>
                <a:lnTo>
                  <a:pt x="1445" y="247"/>
                </a:lnTo>
                <a:lnTo>
                  <a:pt x="1440" y="255"/>
                </a:lnTo>
                <a:lnTo>
                  <a:pt x="1439" y="259"/>
                </a:lnTo>
                <a:lnTo>
                  <a:pt x="1437" y="264"/>
                </a:lnTo>
                <a:lnTo>
                  <a:pt x="1436" y="270"/>
                </a:lnTo>
                <a:lnTo>
                  <a:pt x="1436" y="276"/>
                </a:lnTo>
                <a:lnTo>
                  <a:pt x="1436" y="880"/>
                </a:lnTo>
                <a:lnTo>
                  <a:pt x="1436" y="886"/>
                </a:lnTo>
                <a:lnTo>
                  <a:pt x="1437" y="891"/>
                </a:lnTo>
                <a:lnTo>
                  <a:pt x="1440" y="900"/>
                </a:lnTo>
                <a:lnTo>
                  <a:pt x="1445" y="907"/>
                </a:lnTo>
                <a:lnTo>
                  <a:pt x="1448" y="910"/>
                </a:lnTo>
                <a:lnTo>
                  <a:pt x="1451" y="913"/>
                </a:lnTo>
                <a:lnTo>
                  <a:pt x="1458" y="918"/>
                </a:lnTo>
                <a:lnTo>
                  <a:pt x="1464" y="921"/>
                </a:lnTo>
                <a:lnTo>
                  <a:pt x="1472" y="922"/>
                </a:lnTo>
                <a:lnTo>
                  <a:pt x="1478" y="922"/>
                </a:lnTo>
                <a:lnTo>
                  <a:pt x="1596" y="922"/>
                </a:lnTo>
                <a:lnTo>
                  <a:pt x="1596" y="387"/>
                </a:lnTo>
                <a:lnTo>
                  <a:pt x="1596" y="381"/>
                </a:lnTo>
                <a:lnTo>
                  <a:pt x="1596" y="375"/>
                </a:lnTo>
                <a:lnTo>
                  <a:pt x="1599" y="366"/>
                </a:lnTo>
                <a:lnTo>
                  <a:pt x="1605" y="358"/>
                </a:lnTo>
                <a:lnTo>
                  <a:pt x="1607" y="355"/>
                </a:lnTo>
                <a:lnTo>
                  <a:pt x="1611" y="354"/>
                </a:lnTo>
                <a:lnTo>
                  <a:pt x="1617" y="349"/>
                </a:lnTo>
                <a:lnTo>
                  <a:pt x="1625" y="346"/>
                </a:lnTo>
                <a:lnTo>
                  <a:pt x="1631" y="345"/>
                </a:lnTo>
                <a:lnTo>
                  <a:pt x="1638" y="345"/>
                </a:lnTo>
                <a:lnTo>
                  <a:pt x="1838" y="345"/>
                </a:lnTo>
                <a:lnTo>
                  <a:pt x="1853" y="345"/>
                </a:lnTo>
                <a:lnTo>
                  <a:pt x="1865" y="346"/>
                </a:lnTo>
                <a:lnTo>
                  <a:pt x="1878" y="351"/>
                </a:lnTo>
                <a:lnTo>
                  <a:pt x="1884" y="352"/>
                </a:lnTo>
                <a:lnTo>
                  <a:pt x="1889" y="355"/>
                </a:lnTo>
                <a:lnTo>
                  <a:pt x="1895" y="360"/>
                </a:lnTo>
                <a:lnTo>
                  <a:pt x="1901" y="364"/>
                </a:lnTo>
                <a:lnTo>
                  <a:pt x="1904" y="370"/>
                </a:lnTo>
                <a:lnTo>
                  <a:pt x="1907" y="373"/>
                </a:lnTo>
                <a:lnTo>
                  <a:pt x="1908" y="376"/>
                </a:lnTo>
                <a:lnTo>
                  <a:pt x="1911" y="382"/>
                </a:lnTo>
                <a:lnTo>
                  <a:pt x="1913" y="388"/>
                </a:lnTo>
                <a:lnTo>
                  <a:pt x="1914" y="396"/>
                </a:lnTo>
                <a:lnTo>
                  <a:pt x="1914" y="402"/>
                </a:lnTo>
                <a:lnTo>
                  <a:pt x="1914" y="880"/>
                </a:lnTo>
                <a:lnTo>
                  <a:pt x="1914" y="886"/>
                </a:lnTo>
                <a:lnTo>
                  <a:pt x="1914" y="891"/>
                </a:lnTo>
                <a:lnTo>
                  <a:pt x="1917" y="900"/>
                </a:lnTo>
                <a:lnTo>
                  <a:pt x="1923" y="907"/>
                </a:lnTo>
                <a:lnTo>
                  <a:pt x="1926" y="910"/>
                </a:lnTo>
                <a:lnTo>
                  <a:pt x="1929" y="913"/>
                </a:lnTo>
                <a:lnTo>
                  <a:pt x="1935" y="918"/>
                </a:lnTo>
                <a:lnTo>
                  <a:pt x="1943" y="921"/>
                </a:lnTo>
                <a:lnTo>
                  <a:pt x="1949" y="922"/>
                </a:lnTo>
                <a:lnTo>
                  <a:pt x="1956" y="922"/>
                </a:lnTo>
                <a:lnTo>
                  <a:pt x="2070" y="922"/>
                </a:lnTo>
                <a:lnTo>
                  <a:pt x="2070" y="387"/>
                </a:lnTo>
                <a:lnTo>
                  <a:pt x="2070" y="381"/>
                </a:lnTo>
                <a:lnTo>
                  <a:pt x="2072" y="376"/>
                </a:lnTo>
                <a:lnTo>
                  <a:pt x="2075" y="367"/>
                </a:lnTo>
                <a:lnTo>
                  <a:pt x="2078" y="360"/>
                </a:lnTo>
                <a:lnTo>
                  <a:pt x="2081" y="357"/>
                </a:lnTo>
                <a:lnTo>
                  <a:pt x="2084" y="354"/>
                </a:lnTo>
                <a:lnTo>
                  <a:pt x="2090" y="351"/>
                </a:lnTo>
                <a:lnTo>
                  <a:pt x="2096" y="348"/>
                </a:lnTo>
                <a:lnTo>
                  <a:pt x="2103" y="345"/>
                </a:lnTo>
                <a:lnTo>
                  <a:pt x="2109" y="345"/>
                </a:lnTo>
                <a:lnTo>
                  <a:pt x="2319" y="345"/>
                </a:lnTo>
                <a:lnTo>
                  <a:pt x="2331" y="345"/>
                </a:lnTo>
                <a:lnTo>
                  <a:pt x="2343" y="348"/>
                </a:lnTo>
                <a:lnTo>
                  <a:pt x="2348" y="349"/>
                </a:lnTo>
                <a:lnTo>
                  <a:pt x="2354" y="351"/>
                </a:lnTo>
                <a:lnTo>
                  <a:pt x="2358" y="354"/>
                </a:lnTo>
                <a:lnTo>
                  <a:pt x="2363" y="355"/>
                </a:lnTo>
                <a:lnTo>
                  <a:pt x="2369" y="360"/>
                </a:lnTo>
                <a:lnTo>
                  <a:pt x="2373" y="364"/>
                </a:lnTo>
                <a:lnTo>
                  <a:pt x="2378" y="370"/>
                </a:lnTo>
                <a:lnTo>
                  <a:pt x="2379" y="373"/>
                </a:lnTo>
                <a:lnTo>
                  <a:pt x="2381" y="376"/>
                </a:lnTo>
                <a:lnTo>
                  <a:pt x="2384" y="382"/>
                </a:lnTo>
                <a:lnTo>
                  <a:pt x="2387" y="388"/>
                </a:lnTo>
                <a:lnTo>
                  <a:pt x="2387" y="396"/>
                </a:lnTo>
                <a:lnTo>
                  <a:pt x="2387" y="402"/>
                </a:lnTo>
                <a:lnTo>
                  <a:pt x="2387" y="880"/>
                </a:lnTo>
                <a:lnTo>
                  <a:pt x="2388" y="886"/>
                </a:lnTo>
                <a:lnTo>
                  <a:pt x="2388" y="892"/>
                </a:lnTo>
                <a:lnTo>
                  <a:pt x="2390" y="897"/>
                </a:lnTo>
                <a:lnTo>
                  <a:pt x="2391" y="901"/>
                </a:lnTo>
                <a:lnTo>
                  <a:pt x="2394" y="904"/>
                </a:lnTo>
                <a:lnTo>
                  <a:pt x="2397" y="909"/>
                </a:lnTo>
                <a:lnTo>
                  <a:pt x="2399" y="912"/>
                </a:lnTo>
                <a:lnTo>
                  <a:pt x="2402" y="913"/>
                </a:lnTo>
                <a:lnTo>
                  <a:pt x="2409" y="918"/>
                </a:lnTo>
                <a:lnTo>
                  <a:pt x="2415" y="921"/>
                </a:lnTo>
                <a:lnTo>
                  <a:pt x="2423" y="922"/>
                </a:lnTo>
                <a:lnTo>
                  <a:pt x="2429" y="922"/>
                </a:lnTo>
                <a:lnTo>
                  <a:pt x="2544" y="922"/>
                </a:lnTo>
                <a:lnTo>
                  <a:pt x="2544" y="426"/>
                </a:lnTo>
                <a:lnTo>
                  <a:pt x="2544" y="414"/>
                </a:lnTo>
                <a:lnTo>
                  <a:pt x="2543" y="402"/>
                </a:lnTo>
                <a:lnTo>
                  <a:pt x="2543" y="390"/>
                </a:lnTo>
                <a:lnTo>
                  <a:pt x="2540" y="379"/>
                </a:lnTo>
                <a:lnTo>
                  <a:pt x="2538" y="369"/>
                </a:lnTo>
                <a:lnTo>
                  <a:pt x="2535" y="358"/>
                </a:lnTo>
                <a:lnTo>
                  <a:pt x="2532" y="349"/>
                </a:lnTo>
                <a:lnTo>
                  <a:pt x="2529" y="340"/>
                </a:lnTo>
                <a:lnTo>
                  <a:pt x="2526" y="331"/>
                </a:lnTo>
                <a:lnTo>
                  <a:pt x="2522" y="324"/>
                </a:lnTo>
                <a:lnTo>
                  <a:pt x="2511" y="307"/>
                </a:lnTo>
                <a:lnTo>
                  <a:pt x="2507" y="301"/>
                </a:lnTo>
                <a:lnTo>
                  <a:pt x="2501" y="294"/>
                </a:lnTo>
                <a:lnTo>
                  <a:pt x="2493" y="288"/>
                </a:lnTo>
                <a:lnTo>
                  <a:pt x="2487" y="282"/>
                </a:lnTo>
                <a:close/>
                <a:moveTo>
                  <a:pt x="3701" y="282"/>
                </a:moveTo>
                <a:lnTo>
                  <a:pt x="3695" y="276"/>
                </a:lnTo>
                <a:lnTo>
                  <a:pt x="3687" y="271"/>
                </a:lnTo>
                <a:lnTo>
                  <a:pt x="3669" y="261"/>
                </a:lnTo>
                <a:lnTo>
                  <a:pt x="3651" y="253"/>
                </a:lnTo>
                <a:lnTo>
                  <a:pt x="3630" y="246"/>
                </a:lnTo>
                <a:lnTo>
                  <a:pt x="3620" y="243"/>
                </a:lnTo>
                <a:lnTo>
                  <a:pt x="3608" y="241"/>
                </a:lnTo>
                <a:lnTo>
                  <a:pt x="3582" y="237"/>
                </a:lnTo>
                <a:lnTo>
                  <a:pt x="3555" y="234"/>
                </a:lnTo>
                <a:lnTo>
                  <a:pt x="3542" y="234"/>
                </a:lnTo>
                <a:lnTo>
                  <a:pt x="3527" y="232"/>
                </a:lnTo>
                <a:lnTo>
                  <a:pt x="2691" y="232"/>
                </a:lnTo>
                <a:lnTo>
                  <a:pt x="2685" y="234"/>
                </a:lnTo>
                <a:lnTo>
                  <a:pt x="2679" y="235"/>
                </a:lnTo>
                <a:lnTo>
                  <a:pt x="2672" y="237"/>
                </a:lnTo>
                <a:lnTo>
                  <a:pt x="2666" y="241"/>
                </a:lnTo>
                <a:lnTo>
                  <a:pt x="2663" y="244"/>
                </a:lnTo>
                <a:lnTo>
                  <a:pt x="2660" y="247"/>
                </a:lnTo>
                <a:lnTo>
                  <a:pt x="2655" y="255"/>
                </a:lnTo>
                <a:lnTo>
                  <a:pt x="2652" y="259"/>
                </a:lnTo>
                <a:lnTo>
                  <a:pt x="2651" y="264"/>
                </a:lnTo>
                <a:lnTo>
                  <a:pt x="2651" y="270"/>
                </a:lnTo>
                <a:lnTo>
                  <a:pt x="2651" y="276"/>
                </a:lnTo>
                <a:lnTo>
                  <a:pt x="2651" y="880"/>
                </a:lnTo>
                <a:lnTo>
                  <a:pt x="2651" y="886"/>
                </a:lnTo>
                <a:lnTo>
                  <a:pt x="2651" y="891"/>
                </a:lnTo>
                <a:lnTo>
                  <a:pt x="2655" y="900"/>
                </a:lnTo>
                <a:lnTo>
                  <a:pt x="2660" y="907"/>
                </a:lnTo>
                <a:lnTo>
                  <a:pt x="2663" y="910"/>
                </a:lnTo>
                <a:lnTo>
                  <a:pt x="2666" y="913"/>
                </a:lnTo>
                <a:lnTo>
                  <a:pt x="2672" y="918"/>
                </a:lnTo>
                <a:lnTo>
                  <a:pt x="2679" y="921"/>
                </a:lnTo>
                <a:lnTo>
                  <a:pt x="2685" y="922"/>
                </a:lnTo>
                <a:lnTo>
                  <a:pt x="2691" y="922"/>
                </a:lnTo>
                <a:lnTo>
                  <a:pt x="2810" y="922"/>
                </a:lnTo>
                <a:lnTo>
                  <a:pt x="2810" y="387"/>
                </a:lnTo>
                <a:lnTo>
                  <a:pt x="2810" y="381"/>
                </a:lnTo>
                <a:lnTo>
                  <a:pt x="2811" y="375"/>
                </a:lnTo>
                <a:lnTo>
                  <a:pt x="2814" y="366"/>
                </a:lnTo>
                <a:lnTo>
                  <a:pt x="2819" y="358"/>
                </a:lnTo>
                <a:lnTo>
                  <a:pt x="2822" y="355"/>
                </a:lnTo>
                <a:lnTo>
                  <a:pt x="2825" y="354"/>
                </a:lnTo>
                <a:lnTo>
                  <a:pt x="2831" y="349"/>
                </a:lnTo>
                <a:lnTo>
                  <a:pt x="2838" y="346"/>
                </a:lnTo>
                <a:lnTo>
                  <a:pt x="2846" y="345"/>
                </a:lnTo>
                <a:lnTo>
                  <a:pt x="2852" y="345"/>
                </a:lnTo>
                <a:lnTo>
                  <a:pt x="3053" y="345"/>
                </a:lnTo>
                <a:lnTo>
                  <a:pt x="3066" y="345"/>
                </a:lnTo>
                <a:lnTo>
                  <a:pt x="3080" y="346"/>
                </a:lnTo>
                <a:lnTo>
                  <a:pt x="3092" y="351"/>
                </a:lnTo>
                <a:lnTo>
                  <a:pt x="3098" y="352"/>
                </a:lnTo>
                <a:lnTo>
                  <a:pt x="3104" y="355"/>
                </a:lnTo>
                <a:lnTo>
                  <a:pt x="3110" y="360"/>
                </a:lnTo>
                <a:lnTo>
                  <a:pt x="3114" y="364"/>
                </a:lnTo>
                <a:lnTo>
                  <a:pt x="3119" y="370"/>
                </a:lnTo>
                <a:lnTo>
                  <a:pt x="3120" y="373"/>
                </a:lnTo>
                <a:lnTo>
                  <a:pt x="3122" y="376"/>
                </a:lnTo>
                <a:lnTo>
                  <a:pt x="3125" y="382"/>
                </a:lnTo>
                <a:lnTo>
                  <a:pt x="3126" y="388"/>
                </a:lnTo>
                <a:lnTo>
                  <a:pt x="3128" y="396"/>
                </a:lnTo>
                <a:lnTo>
                  <a:pt x="3128" y="402"/>
                </a:lnTo>
                <a:lnTo>
                  <a:pt x="3128" y="880"/>
                </a:lnTo>
                <a:lnTo>
                  <a:pt x="3128" y="886"/>
                </a:lnTo>
                <a:lnTo>
                  <a:pt x="3129" y="891"/>
                </a:lnTo>
                <a:lnTo>
                  <a:pt x="3132" y="900"/>
                </a:lnTo>
                <a:lnTo>
                  <a:pt x="3137" y="907"/>
                </a:lnTo>
                <a:lnTo>
                  <a:pt x="3140" y="910"/>
                </a:lnTo>
                <a:lnTo>
                  <a:pt x="3143" y="913"/>
                </a:lnTo>
                <a:lnTo>
                  <a:pt x="3149" y="918"/>
                </a:lnTo>
                <a:lnTo>
                  <a:pt x="3156" y="921"/>
                </a:lnTo>
                <a:lnTo>
                  <a:pt x="3164" y="922"/>
                </a:lnTo>
                <a:lnTo>
                  <a:pt x="3170" y="922"/>
                </a:lnTo>
                <a:lnTo>
                  <a:pt x="3285" y="922"/>
                </a:lnTo>
                <a:lnTo>
                  <a:pt x="3285" y="387"/>
                </a:lnTo>
                <a:lnTo>
                  <a:pt x="3285" y="381"/>
                </a:lnTo>
                <a:lnTo>
                  <a:pt x="3285" y="376"/>
                </a:lnTo>
                <a:lnTo>
                  <a:pt x="3288" y="367"/>
                </a:lnTo>
                <a:lnTo>
                  <a:pt x="3293" y="360"/>
                </a:lnTo>
                <a:lnTo>
                  <a:pt x="3296" y="357"/>
                </a:lnTo>
                <a:lnTo>
                  <a:pt x="3297" y="354"/>
                </a:lnTo>
                <a:lnTo>
                  <a:pt x="3303" y="351"/>
                </a:lnTo>
                <a:lnTo>
                  <a:pt x="3311" y="348"/>
                </a:lnTo>
                <a:lnTo>
                  <a:pt x="3317" y="345"/>
                </a:lnTo>
                <a:lnTo>
                  <a:pt x="3323" y="345"/>
                </a:lnTo>
                <a:lnTo>
                  <a:pt x="3534" y="345"/>
                </a:lnTo>
                <a:lnTo>
                  <a:pt x="3546" y="345"/>
                </a:lnTo>
                <a:lnTo>
                  <a:pt x="3557" y="348"/>
                </a:lnTo>
                <a:lnTo>
                  <a:pt x="3563" y="349"/>
                </a:lnTo>
                <a:lnTo>
                  <a:pt x="3567" y="351"/>
                </a:lnTo>
                <a:lnTo>
                  <a:pt x="3572" y="354"/>
                </a:lnTo>
                <a:lnTo>
                  <a:pt x="3578" y="355"/>
                </a:lnTo>
                <a:lnTo>
                  <a:pt x="3582" y="360"/>
                </a:lnTo>
                <a:lnTo>
                  <a:pt x="3588" y="364"/>
                </a:lnTo>
                <a:lnTo>
                  <a:pt x="3593" y="370"/>
                </a:lnTo>
                <a:lnTo>
                  <a:pt x="3594" y="373"/>
                </a:lnTo>
                <a:lnTo>
                  <a:pt x="3596" y="376"/>
                </a:lnTo>
                <a:lnTo>
                  <a:pt x="3599" y="382"/>
                </a:lnTo>
                <a:lnTo>
                  <a:pt x="3600" y="388"/>
                </a:lnTo>
                <a:lnTo>
                  <a:pt x="3602" y="396"/>
                </a:lnTo>
                <a:lnTo>
                  <a:pt x="3602" y="402"/>
                </a:lnTo>
                <a:lnTo>
                  <a:pt x="3602" y="880"/>
                </a:lnTo>
                <a:lnTo>
                  <a:pt x="3602" y="886"/>
                </a:lnTo>
                <a:lnTo>
                  <a:pt x="3603" y="892"/>
                </a:lnTo>
                <a:lnTo>
                  <a:pt x="3605" y="897"/>
                </a:lnTo>
                <a:lnTo>
                  <a:pt x="3606" y="901"/>
                </a:lnTo>
                <a:lnTo>
                  <a:pt x="3608" y="904"/>
                </a:lnTo>
                <a:lnTo>
                  <a:pt x="3611" y="909"/>
                </a:lnTo>
                <a:lnTo>
                  <a:pt x="3614" y="912"/>
                </a:lnTo>
                <a:lnTo>
                  <a:pt x="3617" y="913"/>
                </a:lnTo>
                <a:lnTo>
                  <a:pt x="3623" y="918"/>
                </a:lnTo>
                <a:lnTo>
                  <a:pt x="3630" y="921"/>
                </a:lnTo>
                <a:lnTo>
                  <a:pt x="3638" y="922"/>
                </a:lnTo>
                <a:lnTo>
                  <a:pt x="3644" y="922"/>
                </a:lnTo>
                <a:lnTo>
                  <a:pt x="3759" y="922"/>
                </a:lnTo>
                <a:lnTo>
                  <a:pt x="3759" y="426"/>
                </a:lnTo>
                <a:lnTo>
                  <a:pt x="3758" y="414"/>
                </a:lnTo>
                <a:lnTo>
                  <a:pt x="3758" y="402"/>
                </a:lnTo>
                <a:lnTo>
                  <a:pt x="3755" y="379"/>
                </a:lnTo>
                <a:lnTo>
                  <a:pt x="3753" y="369"/>
                </a:lnTo>
                <a:lnTo>
                  <a:pt x="3750" y="358"/>
                </a:lnTo>
                <a:lnTo>
                  <a:pt x="3747" y="349"/>
                </a:lnTo>
                <a:lnTo>
                  <a:pt x="3744" y="340"/>
                </a:lnTo>
                <a:lnTo>
                  <a:pt x="3740" y="331"/>
                </a:lnTo>
                <a:lnTo>
                  <a:pt x="3735" y="324"/>
                </a:lnTo>
                <a:lnTo>
                  <a:pt x="3726" y="307"/>
                </a:lnTo>
                <a:lnTo>
                  <a:pt x="3720" y="301"/>
                </a:lnTo>
                <a:lnTo>
                  <a:pt x="3714" y="294"/>
                </a:lnTo>
                <a:lnTo>
                  <a:pt x="3708" y="288"/>
                </a:lnTo>
                <a:lnTo>
                  <a:pt x="3701" y="282"/>
                </a:lnTo>
                <a:close/>
                <a:moveTo>
                  <a:pt x="4851" y="282"/>
                </a:moveTo>
                <a:lnTo>
                  <a:pt x="4844" y="276"/>
                </a:lnTo>
                <a:lnTo>
                  <a:pt x="4836" y="271"/>
                </a:lnTo>
                <a:lnTo>
                  <a:pt x="4820" y="262"/>
                </a:lnTo>
                <a:lnTo>
                  <a:pt x="4802" y="253"/>
                </a:lnTo>
                <a:lnTo>
                  <a:pt x="4791" y="250"/>
                </a:lnTo>
                <a:lnTo>
                  <a:pt x="4781" y="246"/>
                </a:lnTo>
                <a:lnTo>
                  <a:pt x="4769" y="243"/>
                </a:lnTo>
                <a:lnTo>
                  <a:pt x="4758" y="241"/>
                </a:lnTo>
                <a:lnTo>
                  <a:pt x="4733" y="237"/>
                </a:lnTo>
                <a:lnTo>
                  <a:pt x="4719" y="235"/>
                </a:lnTo>
                <a:lnTo>
                  <a:pt x="4706" y="234"/>
                </a:lnTo>
                <a:lnTo>
                  <a:pt x="4691" y="234"/>
                </a:lnTo>
                <a:lnTo>
                  <a:pt x="4676" y="232"/>
                </a:lnTo>
                <a:lnTo>
                  <a:pt x="4200" y="232"/>
                </a:lnTo>
                <a:lnTo>
                  <a:pt x="4193" y="234"/>
                </a:lnTo>
                <a:lnTo>
                  <a:pt x="4187" y="235"/>
                </a:lnTo>
                <a:lnTo>
                  <a:pt x="4179" y="237"/>
                </a:lnTo>
                <a:lnTo>
                  <a:pt x="4173" y="241"/>
                </a:lnTo>
                <a:lnTo>
                  <a:pt x="4170" y="244"/>
                </a:lnTo>
                <a:lnTo>
                  <a:pt x="4167" y="247"/>
                </a:lnTo>
                <a:lnTo>
                  <a:pt x="4163" y="255"/>
                </a:lnTo>
                <a:lnTo>
                  <a:pt x="4161" y="259"/>
                </a:lnTo>
                <a:lnTo>
                  <a:pt x="4160" y="264"/>
                </a:lnTo>
                <a:lnTo>
                  <a:pt x="4158" y="270"/>
                </a:lnTo>
                <a:lnTo>
                  <a:pt x="4158" y="276"/>
                </a:lnTo>
                <a:lnTo>
                  <a:pt x="4158" y="880"/>
                </a:lnTo>
                <a:lnTo>
                  <a:pt x="4158" y="886"/>
                </a:lnTo>
                <a:lnTo>
                  <a:pt x="4160" y="891"/>
                </a:lnTo>
                <a:lnTo>
                  <a:pt x="4163" y="900"/>
                </a:lnTo>
                <a:lnTo>
                  <a:pt x="4167" y="907"/>
                </a:lnTo>
                <a:lnTo>
                  <a:pt x="4170" y="910"/>
                </a:lnTo>
                <a:lnTo>
                  <a:pt x="4173" y="913"/>
                </a:lnTo>
                <a:lnTo>
                  <a:pt x="4179" y="918"/>
                </a:lnTo>
                <a:lnTo>
                  <a:pt x="4187" y="921"/>
                </a:lnTo>
                <a:lnTo>
                  <a:pt x="4193" y="922"/>
                </a:lnTo>
                <a:lnTo>
                  <a:pt x="4200" y="922"/>
                </a:lnTo>
                <a:lnTo>
                  <a:pt x="4335" y="922"/>
                </a:lnTo>
                <a:lnTo>
                  <a:pt x="4335" y="387"/>
                </a:lnTo>
                <a:lnTo>
                  <a:pt x="4335" y="381"/>
                </a:lnTo>
                <a:lnTo>
                  <a:pt x="4337" y="375"/>
                </a:lnTo>
                <a:lnTo>
                  <a:pt x="4340" y="366"/>
                </a:lnTo>
                <a:lnTo>
                  <a:pt x="4344" y="358"/>
                </a:lnTo>
                <a:lnTo>
                  <a:pt x="4347" y="355"/>
                </a:lnTo>
                <a:lnTo>
                  <a:pt x="4350" y="354"/>
                </a:lnTo>
                <a:lnTo>
                  <a:pt x="4356" y="349"/>
                </a:lnTo>
                <a:lnTo>
                  <a:pt x="4364" y="346"/>
                </a:lnTo>
                <a:lnTo>
                  <a:pt x="4370" y="345"/>
                </a:lnTo>
                <a:lnTo>
                  <a:pt x="4377" y="345"/>
                </a:lnTo>
                <a:lnTo>
                  <a:pt x="4655" y="345"/>
                </a:lnTo>
                <a:lnTo>
                  <a:pt x="4670" y="345"/>
                </a:lnTo>
                <a:lnTo>
                  <a:pt x="4682" y="346"/>
                </a:lnTo>
                <a:lnTo>
                  <a:pt x="4695" y="351"/>
                </a:lnTo>
                <a:lnTo>
                  <a:pt x="4701" y="352"/>
                </a:lnTo>
                <a:lnTo>
                  <a:pt x="4706" y="355"/>
                </a:lnTo>
                <a:lnTo>
                  <a:pt x="4712" y="360"/>
                </a:lnTo>
                <a:lnTo>
                  <a:pt x="4716" y="364"/>
                </a:lnTo>
                <a:lnTo>
                  <a:pt x="4721" y="370"/>
                </a:lnTo>
                <a:lnTo>
                  <a:pt x="4722" y="373"/>
                </a:lnTo>
                <a:lnTo>
                  <a:pt x="4725" y="376"/>
                </a:lnTo>
                <a:lnTo>
                  <a:pt x="4727" y="382"/>
                </a:lnTo>
                <a:lnTo>
                  <a:pt x="4730" y="388"/>
                </a:lnTo>
                <a:lnTo>
                  <a:pt x="4730" y="396"/>
                </a:lnTo>
                <a:lnTo>
                  <a:pt x="4731" y="402"/>
                </a:lnTo>
                <a:lnTo>
                  <a:pt x="4731" y="880"/>
                </a:lnTo>
                <a:lnTo>
                  <a:pt x="4731" y="886"/>
                </a:lnTo>
                <a:lnTo>
                  <a:pt x="4731" y="891"/>
                </a:lnTo>
                <a:lnTo>
                  <a:pt x="4734" y="900"/>
                </a:lnTo>
                <a:lnTo>
                  <a:pt x="4740" y="907"/>
                </a:lnTo>
                <a:lnTo>
                  <a:pt x="4742" y="910"/>
                </a:lnTo>
                <a:lnTo>
                  <a:pt x="4745" y="913"/>
                </a:lnTo>
                <a:lnTo>
                  <a:pt x="4752" y="918"/>
                </a:lnTo>
                <a:lnTo>
                  <a:pt x="4760" y="921"/>
                </a:lnTo>
                <a:lnTo>
                  <a:pt x="4766" y="922"/>
                </a:lnTo>
                <a:lnTo>
                  <a:pt x="4772" y="922"/>
                </a:lnTo>
                <a:lnTo>
                  <a:pt x="4908" y="922"/>
                </a:lnTo>
                <a:lnTo>
                  <a:pt x="4908" y="426"/>
                </a:lnTo>
                <a:lnTo>
                  <a:pt x="4908" y="414"/>
                </a:lnTo>
                <a:lnTo>
                  <a:pt x="4907" y="402"/>
                </a:lnTo>
                <a:lnTo>
                  <a:pt x="4905" y="379"/>
                </a:lnTo>
                <a:lnTo>
                  <a:pt x="4902" y="369"/>
                </a:lnTo>
                <a:lnTo>
                  <a:pt x="4901" y="358"/>
                </a:lnTo>
                <a:lnTo>
                  <a:pt x="4893" y="340"/>
                </a:lnTo>
                <a:lnTo>
                  <a:pt x="4890" y="331"/>
                </a:lnTo>
                <a:lnTo>
                  <a:pt x="4886" y="324"/>
                </a:lnTo>
                <a:lnTo>
                  <a:pt x="4875" y="307"/>
                </a:lnTo>
                <a:lnTo>
                  <a:pt x="4865" y="294"/>
                </a:lnTo>
                <a:lnTo>
                  <a:pt x="4857" y="288"/>
                </a:lnTo>
                <a:lnTo>
                  <a:pt x="4851" y="282"/>
                </a:lnTo>
                <a:close/>
                <a:moveTo>
                  <a:pt x="7577" y="282"/>
                </a:moveTo>
                <a:lnTo>
                  <a:pt x="7571" y="276"/>
                </a:lnTo>
                <a:lnTo>
                  <a:pt x="7563" y="271"/>
                </a:lnTo>
                <a:lnTo>
                  <a:pt x="7547" y="262"/>
                </a:lnTo>
                <a:lnTo>
                  <a:pt x="7527" y="253"/>
                </a:lnTo>
                <a:lnTo>
                  <a:pt x="7517" y="250"/>
                </a:lnTo>
                <a:lnTo>
                  <a:pt x="7506" y="246"/>
                </a:lnTo>
                <a:lnTo>
                  <a:pt x="7496" y="243"/>
                </a:lnTo>
                <a:lnTo>
                  <a:pt x="7484" y="241"/>
                </a:lnTo>
                <a:lnTo>
                  <a:pt x="7460" y="237"/>
                </a:lnTo>
                <a:lnTo>
                  <a:pt x="7446" y="235"/>
                </a:lnTo>
                <a:lnTo>
                  <a:pt x="7431" y="234"/>
                </a:lnTo>
                <a:lnTo>
                  <a:pt x="7418" y="234"/>
                </a:lnTo>
                <a:lnTo>
                  <a:pt x="7403" y="232"/>
                </a:lnTo>
                <a:lnTo>
                  <a:pt x="6926" y="232"/>
                </a:lnTo>
                <a:lnTo>
                  <a:pt x="6920" y="234"/>
                </a:lnTo>
                <a:lnTo>
                  <a:pt x="6912" y="235"/>
                </a:lnTo>
                <a:lnTo>
                  <a:pt x="6906" y="237"/>
                </a:lnTo>
                <a:lnTo>
                  <a:pt x="6899" y="241"/>
                </a:lnTo>
                <a:lnTo>
                  <a:pt x="6896" y="244"/>
                </a:lnTo>
                <a:lnTo>
                  <a:pt x="6893" y="247"/>
                </a:lnTo>
                <a:lnTo>
                  <a:pt x="6888" y="255"/>
                </a:lnTo>
                <a:lnTo>
                  <a:pt x="6887" y="259"/>
                </a:lnTo>
                <a:lnTo>
                  <a:pt x="6885" y="264"/>
                </a:lnTo>
                <a:lnTo>
                  <a:pt x="6885" y="270"/>
                </a:lnTo>
                <a:lnTo>
                  <a:pt x="6884" y="276"/>
                </a:lnTo>
                <a:lnTo>
                  <a:pt x="6884" y="880"/>
                </a:lnTo>
                <a:lnTo>
                  <a:pt x="6885" y="886"/>
                </a:lnTo>
                <a:lnTo>
                  <a:pt x="6885" y="891"/>
                </a:lnTo>
                <a:lnTo>
                  <a:pt x="6888" y="900"/>
                </a:lnTo>
                <a:lnTo>
                  <a:pt x="6893" y="907"/>
                </a:lnTo>
                <a:lnTo>
                  <a:pt x="6896" y="910"/>
                </a:lnTo>
                <a:lnTo>
                  <a:pt x="6899" y="913"/>
                </a:lnTo>
                <a:lnTo>
                  <a:pt x="6906" y="918"/>
                </a:lnTo>
                <a:lnTo>
                  <a:pt x="6912" y="921"/>
                </a:lnTo>
                <a:lnTo>
                  <a:pt x="6920" y="922"/>
                </a:lnTo>
                <a:lnTo>
                  <a:pt x="6926" y="922"/>
                </a:lnTo>
                <a:lnTo>
                  <a:pt x="7061" y="922"/>
                </a:lnTo>
                <a:lnTo>
                  <a:pt x="7061" y="387"/>
                </a:lnTo>
                <a:lnTo>
                  <a:pt x="7062" y="381"/>
                </a:lnTo>
                <a:lnTo>
                  <a:pt x="7062" y="375"/>
                </a:lnTo>
                <a:lnTo>
                  <a:pt x="7065" y="366"/>
                </a:lnTo>
                <a:lnTo>
                  <a:pt x="7070" y="358"/>
                </a:lnTo>
                <a:lnTo>
                  <a:pt x="7073" y="355"/>
                </a:lnTo>
                <a:lnTo>
                  <a:pt x="7076" y="354"/>
                </a:lnTo>
                <a:lnTo>
                  <a:pt x="7083" y="349"/>
                </a:lnTo>
                <a:lnTo>
                  <a:pt x="7089" y="346"/>
                </a:lnTo>
                <a:lnTo>
                  <a:pt x="7097" y="345"/>
                </a:lnTo>
                <a:lnTo>
                  <a:pt x="7103" y="345"/>
                </a:lnTo>
                <a:lnTo>
                  <a:pt x="7382" y="345"/>
                </a:lnTo>
                <a:lnTo>
                  <a:pt x="7395" y="345"/>
                </a:lnTo>
                <a:lnTo>
                  <a:pt x="7409" y="346"/>
                </a:lnTo>
                <a:lnTo>
                  <a:pt x="7421" y="351"/>
                </a:lnTo>
                <a:lnTo>
                  <a:pt x="7427" y="352"/>
                </a:lnTo>
                <a:lnTo>
                  <a:pt x="7433" y="355"/>
                </a:lnTo>
                <a:lnTo>
                  <a:pt x="7439" y="360"/>
                </a:lnTo>
                <a:lnTo>
                  <a:pt x="7443" y="364"/>
                </a:lnTo>
                <a:lnTo>
                  <a:pt x="7448" y="370"/>
                </a:lnTo>
                <a:lnTo>
                  <a:pt x="7449" y="373"/>
                </a:lnTo>
                <a:lnTo>
                  <a:pt x="7451" y="376"/>
                </a:lnTo>
                <a:lnTo>
                  <a:pt x="7454" y="382"/>
                </a:lnTo>
                <a:lnTo>
                  <a:pt x="7455" y="388"/>
                </a:lnTo>
                <a:lnTo>
                  <a:pt x="7457" y="396"/>
                </a:lnTo>
                <a:lnTo>
                  <a:pt x="7457" y="402"/>
                </a:lnTo>
                <a:lnTo>
                  <a:pt x="7457" y="880"/>
                </a:lnTo>
                <a:lnTo>
                  <a:pt x="7457" y="886"/>
                </a:lnTo>
                <a:lnTo>
                  <a:pt x="7458" y="891"/>
                </a:lnTo>
                <a:lnTo>
                  <a:pt x="7461" y="900"/>
                </a:lnTo>
                <a:lnTo>
                  <a:pt x="7466" y="907"/>
                </a:lnTo>
                <a:lnTo>
                  <a:pt x="7469" y="910"/>
                </a:lnTo>
                <a:lnTo>
                  <a:pt x="7472" y="913"/>
                </a:lnTo>
                <a:lnTo>
                  <a:pt x="7478" y="918"/>
                </a:lnTo>
                <a:lnTo>
                  <a:pt x="7485" y="921"/>
                </a:lnTo>
                <a:lnTo>
                  <a:pt x="7493" y="922"/>
                </a:lnTo>
                <a:lnTo>
                  <a:pt x="7499" y="922"/>
                </a:lnTo>
                <a:lnTo>
                  <a:pt x="7635" y="922"/>
                </a:lnTo>
                <a:lnTo>
                  <a:pt x="7635" y="426"/>
                </a:lnTo>
                <a:lnTo>
                  <a:pt x="7634" y="414"/>
                </a:lnTo>
                <a:lnTo>
                  <a:pt x="7634" y="402"/>
                </a:lnTo>
                <a:lnTo>
                  <a:pt x="7631" y="379"/>
                </a:lnTo>
                <a:lnTo>
                  <a:pt x="7629" y="369"/>
                </a:lnTo>
                <a:lnTo>
                  <a:pt x="7626" y="358"/>
                </a:lnTo>
                <a:lnTo>
                  <a:pt x="7620" y="340"/>
                </a:lnTo>
                <a:lnTo>
                  <a:pt x="7616" y="331"/>
                </a:lnTo>
                <a:lnTo>
                  <a:pt x="7611" y="324"/>
                </a:lnTo>
                <a:lnTo>
                  <a:pt x="7602" y="307"/>
                </a:lnTo>
                <a:lnTo>
                  <a:pt x="7596" y="301"/>
                </a:lnTo>
                <a:lnTo>
                  <a:pt x="7590" y="294"/>
                </a:lnTo>
                <a:lnTo>
                  <a:pt x="7584" y="288"/>
                </a:lnTo>
                <a:lnTo>
                  <a:pt x="7577" y="282"/>
                </a:lnTo>
                <a:close/>
                <a:moveTo>
                  <a:pt x="9212" y="282"/>
                </a:moveTo>
                <a:lnTo>
                  <a:pt x="9204" y="276"/>
                </a:lnTo>
                <a:lnTo>
                  <a:pt x="9197" y="271"/>
                </a:lnTo>
                <a:lnTo>
                  <a:pt x="9180" y="262"/>
                </a:lnTo>
                <a:lnTo>
                  <a:pt x="9161" y="253"/>
                </a:lnTo>
                <a:lnTo>
                  <a:pt x="9152" y="250"/>
                </a:lnTo>
                <a:lnTo>
                  <a:pt x="9141" y="246"/>
                </a:lnTo>
                <a:lnTo>
                  <a:pt x="9129" y="243"/>
                </a:lnTo>
                <a:lnTo>
                  <a:pt x="9117" y="241"/>
                </a:lnTo>
                <a:lnTo>
                  <a:pt x="9093" y="237"/>
                </a:lnTo>
                <a:lnTo>
                  <a:pt x="9080" y="235"/>
                </a:lnTo>
                <a:lnTo>
                  <a:pt x="9066" y="234"/>
                </a:lnTo>
                <a:lnTo>
                  <a:pt x="9051" y="234"/>
                </a:lnTo>
                <a:lnTo>
                  <a:pt x="9036" y="232"/>
                </a:lnTo>
                <a:lnTo>
                  <a:pt x="8561" y="232"/>
                </a:lnTo>
                <a:lnTo>
                  <a:pt x="8553" y="234"/>
                </a:lnTo>
                <a:lnTo>
                  <a:pt x="8547" y="235"/>
                </a:lnTo>
                <a:lnTo>
                  <a:pt x="8540" y="237"/>
                </a:lnTo>
                <a:lnTo>
                  <a:pt x="8534" y="241"/>
                </a:lnTo>
                <a:lnTo>
                  <a:pt x="8531" y="244"/>
                </a:lnTo>
                <a:lnTo>
                  <a:pt x="8528" y="247"/>
                </a:lnTo>
                <a:lnTo>
                  <a:pt x="8523" y="255"/>
                </a:lnTo>
                <a:lnTo>
                  <a:pt x="8520" y="259"/>
                </a:lnTo>
                <a:lnTo>
                  <a:pt x="8519" y="264"/>
                </a:lnTo>
                <a:lnTo>
                  <a:pt x="8519" y="270"/>
                </a:lnTo>
                <a:lnTo>
                  <a:pt x="8519" y="276"/>
                </a:lnTo>
                <a:lnTo>
                  <a:pt x="8519" y="880"/>
                </a:lnTo>
                <a:lnTo>
                  <a:pt x="8519" y="886"/>
                </a:lnTo>
                <a:lnTo>
                  <a:pt x="8519" y="891"/>
                </a:lnTo>
                <a:lnTo>
                  <a:pt x="8523" y="900"/>
                </a:lnTo>
                <a:lnTo>
                  <a:pt x="8528" y="907"/>
                </a:lnTo>
                <a:lnTo>
                  <a:pt x="8531" y="910"/>
                </a:lnTo>
                <a:lnTo>
                  <a:pt x="8534" y="913"/>
                </a:lnTo>
                <a:lnTo>
                  <a:pt x="8540" y="918"/>
                </a:lnTo>
                <a:lnTo>
                  <a:pt x="8547" y="921"/>
                </a:lnTo>
                <a:lnTo>
                  <a:pt x="8553" y="922"/>
                </a:lnTo>
                <a:lnTo>
                  <a:pt x="8561" y="922"/>
                </a:lnTo>
                <a:lnTo>
                  <a:pt x="8696" y="922"/>
                </a:lnTo>
                <a:lnTo>
                  <a:pt x="8696" y="387"/>
                </a:lnTo>
                <a:lnTo>
                  <a:pt x="8696" y="381"/>
                </a:lnTo>
                <a:lnTo>
                  <a:pt x="8696" y="375"/>
                </a:lnTo>
                <a:lnTo>
                  <a:pt x="8700" y="366"/>
                </a:lnTo>
                <a:lnTo>
                  <a:pt x="8705" y="358"/>
                </a:lnTo>
                <a:lnTo>
                  <a:pt x="8708" y="355"/>
                </a:lnTo>
                <a:lnTo>
                  <a:pt x="8711" y="354"/>
                </a:lnTo>
                <a:lnTo>
                  <a:pt x="8717" y="349"/>
                </a:lnTo>
                <a:lnTo>
                  <a:pt x="8724" y="346"/>
                </a:lnTo>
                <a:lnTo>
                  <a:pt x="8730" y="345"/>
                </a:lnTo>
                <a:lnTo>
                  <a:pt x="8736" y="345"/>
                </a:lnTo>
                <a:lnTo>
                  <a:pt x="9015" y="345"/>
                </a:lnTo>
                <a:lnTo>
                  <a:pt x="9029" y="345"/>
                </a:lnTo>
                <a:lnTo>
                  <a:pt x="9042" y="346"/>
                </a:lnTo>
                <a:lnTo>
                  <a:pt x="9054" y="351"/>
                </a:lnTo>
                <a:lnTo>
                  <a:pt x="9060" y="352"/>
                </a:lnTo>
                <a:lnTo>
                  <a:pt x="9066" y="355"/>
                </a:lnTo>
                <a:lnTo>
                  <a:pt x="9072" y="360"/>
                </a:lnTo>
                <a:lnTo>
                  <a:pt x="9077" y="364"/>
                </a:lnTo>
                <a:lnTo>
                  <a:pt x="9081" y="370"/>
                </a:lnTo>
                <a:lnTo>
                  <a:pt x="9083" y="373"/>
                </a:lnTo>
                <a:lnTo>
                  <a:pt x="9084" y="376"/>
                </a:lnTo>
                <a:lnTo>
                  <a:pt x="9087" y="382"/>
                </a:lnTo>
                <a:lnTo>
                  <a:pt x="9090" y="388"/>
                </a:lnTo>
                <a:lnTo>
                  <a:pt x="9090" y="396"/>
                </a:lnTo>
                <a:lnTo>
                  <a:pt x="9090" y="402"/>
                </a:lnTo>
                <a:lnTo>
                  <a:pt x="9090" y="880"/>
                </a:lnTo>
                <a:lnTo>
                  <a:pt x="9092" y="886"/>
                </a:lnTo>
                <a:lnTo>
                  <a:pt x="9092" y="891"/>
                </a:lnTo>
                <a:lnTo>
                  <a:pt x="9095" y="900"/>
                </a:lnTo>
                <a:lnTo>
                  <a:pt x="9099" y="907"/>
                </a:lnTo>
                <a:lnTo>
                  <a:pt x="9102" y="910"/>
                </a:lnTo>
                <a:lnTo>
                  <a:pt x="9105" y="913"/>
                </a:lnTo>
                <a:lnTo>
                  <a:pt x="9113" y="918"/>
                </a:lnTo>
                <a:lnTo>
                  <a:pt x="9119" y="921"/>
                </a:lnTo>
                <a:lnTo>
                  <a:pt x="9126" y="922"/>
                </a:lnTo>
                <a:lnTo>
                  <a:pt x="9132" y="922"/>
                </a:lnTo>
                <a:lnTo>
                  <a:pt x="9269" y="922"/>
                </a:lnTo>
                <a:lnTo>
                  <a:pt x="9269" y="426"/>
                </a:lnTo>
                <a:lnTo>
                  <a:pt x="9269" y="414"/>
                </a:lnTo>
                <a:lnTo>
                  <a:pt x="9267" y="402"/>
                </a:lnTo>
                <a:lnTo>
                  <a:pt x="9267" y="390"/>
                </a:lnTo>
                <a:lnTo>
                  <a:pt x="9264" y="379"/>
                </a:lnTo>
                <a:lnTo>
                  <a:pt x="9263" y="369"/>
                </a:lnTo>
                <a:lnTo>
                  <a:pt x="9260" y="358"/>
                </a:lnTo>
                <a:lnTo>
                  <a:pt x="9254" y="340"/>
                </a:lnTo>
                <a:lnTo>
                  <a:pt x="9251" y="331"/>
                </a:lnTo>
                <a:lnTo>
                  <a:pt x="9246" y="324"/>
                </a:lnTo>
                <a:lnTo>
                  <a:pt x="9236" y="307"/>
                </a:lnTo>
                <a:lnTo>
                  <a:pt x="9231" y="301"/>
                </a:lnTo>
                <a:lnTo>
                  <a:pt x="9225" y="294"/>
                </a:lnTo>
                <a:lnTo>
                  <a:pt x="9218" y="288"/>
                </a:lnTo>
                <a:lnTo>
                  <a:pt x="9212" y="282"/>
                </a:lnTo>
                <a:close/>
                <a:moveTo>
                  <a:pt x="5568" y="655"/>
                </a:moveTo>
                <a:lnTo>
                  <a:pt x="5561" y="646"/>
                </a:lnTo>
                <a:lnTo>
                  <a:pt x="5550" y="636"/>
                </a:lnTo>
                <a:lnTo>
                  <a:pt x="5540" y="624"/>
                </a:lnTo>
                <a:lnTo>
                  <a:pt x="5528" y="609"/>
                </a:lnTo>
                <a:lnTo>
                  <a:pt x="5519" y="594"/>
                </a:lnTo>
                <a:lnTo>
                  <a:pt x="5514" y="585"/>
                </a:lnTo>
                <a:lnTo>
                  <a:pt x="5510" y="577"/>
                </a:lnTo>
                <a:lnTo>
                  <a:pt x="5507" y="568"/>
                </a:lnTo>
                <a:lnTo>
                  <a:pt x="5505" y="564"/>
                </a:lnTo>
                <a:lnTo>
                  <a:pt x="5505" y="558"/>
                </a:lnTo>
                <a:lnTo>
                  <a:pt x="5504" y="549"/>
                </a:lnTo>
                <a:lnTo>
                  <a:pt x="5502" y="538"/>
                </a:lnTo>
                <a:lnTo>
                  <a:pt x="5502" y="531"/>
                </a:lnTo>
                <a:lnTo>
                  <a:pt x="5504" y="525"/>
                </a:lnTo>
                <a:lnTo>
                  <a:pt x="5507" y="511"/>
                </a:lnTo>
                <a:lnTo>
                  <a:pt x="5511" y="501"/>
                </a:lnTo>
                <a:lnTo>
                  <a:pt x="5516" y="492"/>
                </a:lnTo>
                <a:lnTo>
                  <a:pt x="5520" y="484"/>
                </a:lnTo>
                <a:lnTo>
                  <a:pt x="5525" y="478"/>
                </a:lnTo>
                <a:lnTo>
                  <a:pt x="5529" y="472"/>
                </a:lnTo>
                <a:lnTo>
                  <a:pt x="5762" y="216"/>
                </a:lnTo>
                <a:lnTo>
                  <a:pt x="5628" y="216"/>
                </a:lnTo>
                <a:lnTo>
                  <a:pt x="5618" y="217"/>
                </a:lnTo>
                <a:lnTo>
                  <a:pt x="5606" y="219"/>
                </a:lnTo>
                <a:lnTo>
                  <a:pt x="5594" y="222"/>
                </a:lnTo>
                <a:lnTo>
                  <a:pt x="5582" y="228"/>
                </a:lnTo>
                <a:lnTo>
                  <a:pt x="5570" y="234"/>
                </a:lnTo>
                <a:lnTo>
                  <a:pt x="5558" y="241"/>
                </a:lnTo>
                <a:lnTo>
                  <a:pt x="5547" y="249"/>
                </a:lnTo>
                <a:lnTo>
                  <a:pt x="5543" y="253"/>
                </a:lnTo>
                <a:lnTo>
                  <a:pt x="5538" y="258"/>
                </a:lnTo>
                <a:lnTo>
                  <a:pt x="5336" y="495"/>
                </a:lnTo>
                <a:lnTo>
                  <a:pt x="5331" y="498"/>
                </a:lnTo>
                <a:lnTo>
                  <a:pt x="5327" y="502"/>
                </a:lnTo>
                <a:lnTo>
                  <a:pt x="5319" y="508"/>
                </a:lnTo>
                <a:lnTo>
                  <a:pt x="5310" y="513"/>
                </a:lnTo>
                <a:lnTo>
                  <a:pt x="5300" y="517"/>
                </a:lnTo>
                <a:lnTo>
                  <a:pt x="5288" y="520"/>
                </a:lnTo>
                <a:lnTo>
                  <a:pt x="5276" y="522"/>
                </a:lnTo>
                <a:lnTo>
                  <a:pt x="5241" y="522"/>
                </a:lnTo>
                <a:lnTo>
                  <a:pt x="5235" y="522"/>
                </a:lnTo>
                <a:lnTo>
                  <a:pt x="5228" y="520"/>
                </a:lnTo>
                <a:lnTo>
                  <a:pt x="5222" y="517"/>
                </a:lnTo>
                <a:lnTo>
                  <a:pt x="5214" y="513"/>
                </a:lnTo>
                <a:lnTo>
                  <a:pt x="5211" y="510"/>
                </a:lnTo>
                <a:lnTo>
                  <a:pt x="5208" y="507"/>
                </a:lnTo>
                <a:lnTo>
                  <a:pt x="5204" y="499"/>
                </a:lnTo>
                <a:lnTo>
                  <a:pt x="5202" y="495"/>
                </a:lnTo>
                <a:lnTo>
                  <a:pt x="5201" y="490"/>
                </a:lnTo>
                <a:lnTo>
                  <a:pt x="5199" y="484"/>
                </a:lnTo>
                <a:lnTo>
                  <a:pt x="5199" y="480"/>
                </a:lnTo>
                <a:lnTo>
                  <a:pt x="5199" y="63"/>
                </a:lnTo>
                <a:lnTo>
                  <a:pt x="5199" y="58"/>
                </a:lnTo>
                <a:lnTo>
                  <a:pt x="5198" y="52"/>
                </a:lnTo>
                <a:lnTo>
                  <a:pt x="5195" y="43"/>
                </a:lnTo>
                <a:lnTo>
                  <a:pt x="5190" y="37"/>
                </a:lnTo>
                <a:lnTo>
                  <a:pt x="5187" y="34"/>
                </a:lnTo>
                <a:lnTo>
                  <a:pt x="5184" y="31"/>
                </a:lnTo>
                <a:lnTo>
                  <a:pt x="5178" y="27"/>
                </a:lnTo>
                <a:lnTo>
                  <a:pt x="5171" y="24"/>
                </a:lnTo>
                <a:lnTo>
                  <a:pt x="5165" y="22"/>
                </a:lnTo>
                <a:lnTo>
                  <a:pt x="5157" y="22"/>
                </a:lnTo>
                <a:lnTo>
                  <a:pt x="5076" y="22"/>
                </a:lnTo>
                <a:lnTo>
                  <a:pt x="5070" y="22"/>
                </a:lnTo>
                <a:lnTo>
                  <a:pt x="5063" y="24"/>
                </a:lnTo>
                <a:lnTo>
                  <a:pt x="5055" y="27"/>
                </a:lnTo>
                <a:lnTo>
                  <a:pt x="5049" y="31"/>
                </a:lnTo>
                <a:lnTo>
                  <a:pt x="5046" y="33"/>
                </a:lnTo>
                <a:lnTo>
                  <a:pt x="5043" y="37"/>
                </a:lnTo>
                <a:lnTo>
                  <a:pt x="5039" y="43"/>
                </a:lnTo>
                <a:lnTo>
                  <a:pt x="5037" y="48"/>
                </a:lnTo>
                <a:lnTo>
                  <a:pt x="5036" y="54"/>
                </a:lnTo>
                <a:lnTo>
                  <a:pt x="5034" y="58"/>
                </a:lnTo>
                <a:lnTo>
                  <a:pt x="5034" y="64"/>
                </a:lnTo>
                <a:lnTo>
                  <a:pt x="5034" y="880"/>
                </a:lnTo>
                <a:lnTo>
                  <a:pt x="5034" y="886"/>
                </a:lnTo>
                <a:lnTo>
                  <a:pt x="5036" y="891"/>
                </a:lnTo>
                <a:lnTo>
                  <a:pt x="5039" y="900"/>
                </a:lnTo>
                <a:lnTo>
                  <a:pt x="5043" y="907"/>
                </a:lnTo>
                <a:lnTo>
                  <a:pt x="5046" y="910"/>
                </a:lnTo>
                <a:lnTo>
                  <a:pt x="5049" y="913"/>
                </a:lnTo>
                <a:lnTo>
                  <a:pt x="5055" y="918"/>
                </a:lnTo>
                <a:lnTo>
                  <a:pt x="5063" y="921"/>
                </a:lnTo>
                <a:lnTo>
                  <a:pt x="5070" y="922"/>
                </a:lnTo>
                <a:lnTo>
                  <a:pt x="5076" y="922"/>
                </a:lnTo>
                <a:lnTo>
                  <a:pt x="5199" y="922"/>
                </a:lnTo>
                <a:lnTo>
                  <a:pt x="5199" y="648"/>
                </a:lnTo>
                <a:lnTo>
                  <a:pt x="5199" y="642"/>
                </a:lnTo>
                <a:lnTo>
                  <a:pt x="5201" y="637"/>
                </a:lnTo>
                <a:lnTo>
                  <a:pt x="5204" y="628"/>
                </a:lnTo>
                <a:lnTo>
                  <a:pt x="5208" y="621"/>
                </a:lnTo>
                <a:lnTo>
                  <a:pt x="5211" y="618"/>
                </a:lnTo>
                <a:lnTo>
                  <a:pt x="5214" y="615"/>
                </a:lnTo>
                <a:lnTo>
                  <a:pt x="5222" y="610"/>
                </a:lnTo>
                <a:lnTo>
                  <a:pt x="5228" y="609"/>
                </a:lnTo>
                <a:lnTo>
                  <a:pt x="5235" y="606"/>
                </a:lnTo>
                <a:lnTo>
                  <a:pt x="5241" y="606"/>
                </a:lnTo>
                <a:lnTo>
                  <a:pt x="5295" y="606"/>
                </a:lnTo>
                <a:lnTo>
                  <a:pt x="5309" y="607"/>
                </a:lnTo>
                <a:lnTo>
                  <a:pt x="5321" y="610"/>
                </a:lnTo>
                <a:lnTo>
                  <a:pt x="5325" y="612"/>
                </a:lnTo>
                <a:lnTo>
                  <a:pt x="5331" y="615"/>
                </a:lnTo>
                <a:lnTo>
                  <a:pt x="5340" y="619"/>
                </a:lnTo>
                <a:lnTo>
                  <a:pt x="5346" y="625"/>
                </a:lnTo>
                <a:lnTo>
                  <a:pt x="5352" y="630"/>
                </a:lnTo>
                <a:lnTo>
                  <a:pt x="5355" y="633"/>
                </a:lnTo>
                <a:lnTo>
                  <a:pt x="5570" y="880"/>
                </a:lnTo>
                <a:lnTo>
                  <a:pt x="5573" y="885"/>
                </a:lnTo>
                <a:lnTo>
                  <a:pt x="5579" y="889"/>
                </a:lnTo>
                <a:lnTo>
                  <a:pt x="5588" y="898"/>
                </a:lnTo>
                <a:lnTo>
                  <a:pt x="5600" y="904"/>
                </a:lnTo>
                <a:lnTo>
                  <a:pt x="5612" y="912"/>
                </a:lnTo>
                <a:lnTo>
                  <a:pt x="5624" y="916"/>
                </a:lnTo>
                <a:lnTo>
                  <a:pt x="5636" y="919"/>
                </a:lnTo>
                <a:lnTo>
                  <a:pt x="5648" y="922"/>
                </a:lnTo>
                <a:lnTo>
                  <a:pt x="5660" y="922"/>
                </a:lnTo>
                <a:lnTo>
                  <a:pt x="5799" y="922"/>
                </a:lnTo>
                <a:lnTo>
                  <a:pt x="5568" y="655"/>
                </a:lnTo>
                <a:close/>
                <a:moveTo>
                  <a:pt x="6321" y="664"/>
                </a:moveTo>
                <a:lnTo>
                  <a:pt x="6321" y="657"/>
                </a:lnTo>
                <a:lnTo>
                  <a:pt x="6321" y="651"/>
                </a:lnTo>
                <a:lnTo>
                  <a:pt x="6318" y="645"/>
                </a:lnTo>
                <a:lnTo>
                  <a:pt x="6315" y="639"/>
                </a:lnTo>
                <a:lnTo>
                  <a:pt x="6312" y="633"/>
                </a:lnTo>
                <a:lnTo>
                  <a:pt x="6308" y="627"/>
                </a:lnTo>
                <a:lnTo>
                  <a:pt x="6303" y="622"/>
                </a:lnTo>
                <a:lnTo>
                  <a:pt x="6297" y="618"/>
                </a:lnTo>
                <a:lnTo>
                  <a:pt x="6287" y="612"/>
                </a:lnTo>
                <a:lnTo>
                  <a:pt x="6273" y="609"/>
                </a:lnTo>
                <a:lnTo>
                  <a:pt x="6261" y="607"/>
                </a:lnTo>
                <a:lnTo>
                  <a:pt x="6246" y="606"/>
                </a:lnTo>
                <a:lnTo>
                  <a:pt x="6015" y="606"/>
                </a:lnTo>
                <a:lnTo>
                  <a:pt x="6002" y="607"/>
                </a:lnTo>
                <a:lnTo>
                  <a:pt x="5988" y="609"/>
                </a:lnTo>
                <a:lnTo>
                  <a:pt x="5982" y="610"/>
                </a:lnTo>
                <a:lnTo>
                  <a:pt x="5976" y="612"/>
                </a:lnTo>
                <a:lnTo>
                  <a:pt x="5970" y="615"/>
                </a:lnTo>
                <a:lnTo>
                  <a:pt x="5964" y="618"/>
                </a:lnTo>
                <a:lnTo>
                  <a:pt x="5960" y="622"/>
                </a:lnTo>
                <a:lnTo>
                  <a:pt x="5954" y="627"/>
                </a:lnTo>
                <a:lnTo>
                  <a:pt x="5949" y="633"/>
                </a:lnTo>
                <a:lnTo>
                  <a:pt x="5948" y="636"/>
                </a:lnTo>
                <a:lnTo>
                  <a:pt x="5946" y="639"/>
                </a:lnTo>
                <a:lnTo>
                  <a:pt x="5943" y="645"/>
                </a:lnTo>
                <a:lnTo>
                  <a:pt x="5942" y="651"/>
                </a:lnTo>
                <a:lnTo>
                  <a:pt x="5940" y="657"/>
                </a:lnTo>
                <a:lnTo>
                  <a:pt x="5940" y="664"/>
                </a:lnTo>
                <a:lnTo>
                  <a:pt x="5940" y="754"/>
                </a:lnTo>
                <a:lnTo>
                  <a:pt x="5942" y="768"/>
                </a:lnTo>
                <a:lnTo>
                  <a:pt x="5943" y="774"/>
                </a:lnTo>
                <a:lnTo>
                  <a:pt x="5946" y="780"/>
                </a:lnTo>
                <a:lnTo>
                  <a:pt x="5949" y="786"/>
                </a:lnTo>
                <a:lnTo>
                  <a:pt x="5954" y="792"/>
                </a:lnTo>
                <a:lnTo>
                  <a:pt x="5960" y="796"/>
                </a:lnTo>
                <a:lnTo>
                  <a:pt x="5964" y="799"/>
                </a:lnTo>
                <a:lnTo>
                  <a:pt x="5976" y="805"/>
                </a:lnTo>
                <a:lnTo>
                  <a:pt x="5988" y="810"/>
                </a:lnTo>
                <a:lnTo>
                  <a:pt x="6002" y="811"/>
                </a:lnTo>
                <a:lnTo>
                  <a:pt x="6015" y="811"/>
                </a:lnTo>
                <a:lnTo>
                  <a:pt x="6321" y="811"/>
                </a:lnTo>
                <a:lnTo>
                  <a:pt x="6321" y="664"/>
                </a:lnTo>
                <a:close/>
                <a:moveTo>
                  <a:pt x="6422" y="282"/>
                </a:moveTo>
                <a:lnTo>
                  <a:pt x="6428" y="288"/>
                </a:lnTo>
                <a:lnTo>
                  <a:pt x="6435" y="294"/>
                </a:lnTo>
                <a:lnTo>
                  <a:pt x="6446" y="307"/>
                </a:lnTo>
                <a:lnTo>
                  <a:pt x="6456" y="324"/>
                </a:lnTo>
                <a:lnTo>
                  <a:pt x="6464" y="340"/>
                </a:lnTo>
                <a:lnTo>
                  <a:pt x="6470" y="358"/>
                </a:lnTo>
                <a:lnTo>
                  <a:pt x="6473" y="369"/>
                </a:lnTo>
                <a:lnTo>
                  <a:pt x="6476" y="379"/>
                </a:lnTo>
                <a:lnTo>
                  <a:pt x="6477" y="390"/>
                </a:lnTo>
                <a:lnTo>
                  <a:pt x="6477" y="402"/>
                </a:lnTo>
                <a:lnTo>
                  <a:pt x="6479" y="414"/>
                </a:lnTo>
                <a:lnTo>
                  <a:pt x="6479" y="426"/>
                </a:lnTo>
                <a:lnTo>
                  <a:pt x="6479" y="922"/>
                </a:lnTo>
                <a:lnTo>
                  <a:pt x="6024" y="922"/>
                </a:lnTo>
                <a:lnTo>
                  <a:pt x="5994" y="922"/>
                </a:lnTo>
                <a:lnTo>
                  <a:pt x="5979" y="921"/>
                </a:lnTo>
                <a:lnTo>
                  <a:pt x="5966" y="919"/>
                </a:lnTo>
                <a:lnTo>
                  <a:pt x="5939" y="915"/>
                </a:lnTo>
                <a:lnTo>
                  <a:pt x="5927" y="912"/>
                </a:lnTo>
                <a:lnTo>
                  <a:pt x="5915" y="910"/>
                </a:lnTo>
                <a:lnTo>
                  <a:pt x="5894" y="903"/>
                </a:lnTo>
                <a:lnTo>
                  <a:pt x="5883" y="898"/>
                </a:lnTo>
                <a:lnTo>
                  <a:pt x="5873" y="894"/>
                </a:lnTo>
                <a:lnTo>
                  <a:pt x="5856" y="885"/>
                </a:lnTo>
                <a:lnTo>
                  <a:pt x="5849" y="879"/>
                </a:lnTo>
                <a:lnTo>
                  <a:pt x="5841" y="873"/>
                </a:lnTo>
                <a:lnTo>
                  <a:pt x="5834" y="868"/>
                </a:lnTo>
                <a:lnTo>
                  <a:pt x="5828" y="862"/>
                </a:lnTo>
                <a:lnTo>
                  <a:pt x="5817" y="849"/>
                </a:lnTo>
                <a:lnTo>
                  <a:pt x="5808" y="835"/>
                </a:lnTo>
                <a:lnTo>
                  <a:pt x="5804" y="828"/>
                </a:lnTo>
                <a:lnTo>
                  <a:pt x="5801" y="820"/>
                </a:lnTo>
                <a:lnTo>
                  <a:pt x="5793" y="802"/>
                </a:lnTo>
                <a:lnTo>
                  <a:pt x="5789" y="784"/>
                </a:lnTo>
                <a:lnTo>
                  <a:pt x="5787" y="774"/>
                </a:lnTo>
                <a:lnTo>
                  <a:pt x="5786" y="763"/>
                </a:lnTo>
                <a:lnTo>
                  <a:pt x="5784" y="742"/>
                </a:lnTo>
                <a:lnTo>
                  <a:pt x="5784" y="702"/>
                </a:lnTo>
                <a:lnTo>
                  <a:pt x="5784" y="691"/>
                </a:lnTo>
                <a:lnTo>
                  <a:pt x="5786" y="679"/>
                </a:lnTo>
                <a:lnTo>
                  <a:pt x="5787" y="670"/>
                </a:lnTo>
                <a:lnTo>
                  <a:pt x="5789" y="660"/>
                </a:lnTo>
                <a:lnTo>
                  <a:pt x="5793" y="642"/>
                </a:lnTo>
                <a:lnTo>
                  <a:pt x="5801" y="624"/>
                </a:lnTo>
                <a:lnTo>
                  <a:pt x="5804" y="616"/>
                </a:lnTo>
                <a:lnTo>
                  <a:pt x="5808" y="609"/>
                </a:lnTo>
                <a:lnTo>
                  <a:pt x="5813" y="601"/>
                </a:lnTo>
                <a:lnTo>
                  <a:pt x="5817" y="595"/>
                </a:lnTo>
                <a:lnTo>
                  <a:pt x="5829" y="582"/>
                </a:lnTo>
                <a:lnTo>
                  <a:pt x="5835" y="576"/>
                </a:lnTo>
                <a:lnTo>
                  <a:pt x="5841" y="571"/>
                </a:lnTo>
                <a:lnTo>
                  <a:pt x="5856" y="559"/>
                </a:lnTo>
                <a:lnTo>
                  <a:pt x="5874" y="550"/>
                </a:lnTo>
                <a:lnTo>
                  <a:pt x="5883" y="546"/>
                </a:lnTo>
                <a:lnTo>
                  <a:pt x="5894" y="541"/>
                </a:lnTo>
                <a:lnTo>
                  <a:pt x="5915" y="534"/>
                </a:lnTo>
                <a:lnTo>
                  <a:pt x="5927" y="531"/>
                </a:lnTo>
                <a:lnTo>
                  <a:pt x="5939" y="529"/>
                </a:lnTo>
                <a:lnTo>
                  <a:pt x="5966" y="525"/>
                </a:lnTo>
                <a:lnTo>
                  <a:pt x="5994" y="522"/>
                </a:lnTo>
                <a:lnTo>
                  <a:pt x="6024" y="522"/>
                </a:lnTo>
                <a:lnTo>
                  <a:pt x="6321" y="522"/>
                </a:lnTo>
                <a:lnTo>
                  <a:pt x="6321" y="414"/>
                </a:lnTo>
                <a:lnTo>
                  <a:pt x="6321" y="399"/>
                </a:lnTo>
                <a:lnTo>
                  <a:pt x="6320" y="393"/>
                </a:lnTo>
                <a:lnTo>
                  <a:pt x="6317" y="385"/>
                </a:lnTo>
                <a:lnTo>
                  <a:pt x="6314" y="379"/>
                </a:lnTo>
                <a:lnTo>
                  <a:pt x="6311" y="372"/>
                </a:lnTo>
                <a:lnTo>
                  <a:pt x="6306" y="367"/>
                </a:lnTo>
                <a:lnTo>
                  <a:pt x="6300" y="361"/>
                </a:lnTo>
                <a:lnTo>
                  <a:pt x="6296" y="357"/>
                </a:lnTo>
                <a:lnTo>
                  <a:pt x="6290" y="354"/>
                </a:lnTo>
                <a:lnTo>
                  <a:pt x="6282" y="349"/>
                </a:lnTo>
                <a:lnTo>
                  <a:pt x="6276" y="348"/>
                </a:lnTo>
                <a:lnTo>
                  <a:pt x="6269" y="346"/>
                </a:lnTo>
                <a:lnTo>
                  <a:pt x="6261" y="345"/>
                </a:lnTo>
                <a:lnTo>
                  <a:pt x="6246" y="343"/>
                </a:lnTo>
                <a:lnTo>
                  <a:pt x="5844" y="343"/>
                </a:lnTo>
                <a:lnTo>
                  <a:pt x="5844" y="276"/>
                </a:lnTo>
                <a:lnTo>
                  <a:pt x="5844" y="270"/>
                </a:lnTo>
                <a:lnTo>
                  <a:pt x="5846" y="264"/>
                </a:lnTo>
                <a:lnTo>
                  <a:pt x="5849" y="255"/>
                </a:lnTo>
                <a:lnTo>
                  <a:pt x="5853" y="247"/>
                </a:lnTo>
                <a:lnTo>
                  <a:pt x="5856" y="244"/>
                </a:lnTo>
                <a:lnTo>
                  <a:pt x="5859" y="241"/>
                </a:lnTo>
                <a:lnTo>
                  <a:pt x="5865" y="237"/>
                </a:lnTo>
                <a:lnTo>
                  <a:pt x="5873" y="235"/>
                </a:lnTo>
                <a:lnTo>
                  <a:pt x="5879" y="234"/>
                </a:lnTo>
                <a:lnTo>
                  <a:pt x="5886" y="232"/>
                </a:lnTo>
                <a:lnTo>
                  <a:pt x="6237" y="232"/>
                </a:lnTo>
                <a:lnTo>
                  <a:pt x="6269" y="234"/>
                </a:lnTo>
                <a:lnTo>
                  <a:pt x="6284" y="234"/>
                </a:lnTo>
                <a:lnTo>
                  <a:pt x="6297" y="235"/>
                </a:lnTo>
                <a:lnTo>
                  <a:pt x="6311" y="238"/>
                </a:lnTo>
                <a:lnTo>
                  <a:pt x="6323" y="240"/>
                </a:lnTo>
                <a:lnTo>
                  <a:pt x="6336" y="243"/>
                </a:lnTo>
                <a:lnTo>
                  <a:pt x="6347" y="246"/>
                </a:lnTo>
                <a:lnTo>
                  <a:pt x="6369" y="252"/>
                </a:lnTo>
                <a:lnTo>
                  <a:pt x="6380" y="256"/>
                </a:lnTo>
                <a:lnTo>
                  <a:pt x="6389" y="261"/>
                </a:lnTo>
                <a:lnTo>
                  <a:pt x="6407" y="271"/>
                </a:lnTo>
                <a:lnTo>
                  <a:pt x="6422" y="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254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36212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2" y="1700214"/>
            <a:ext cx="4875151" cy="4392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002" y="1700214"/>
            <a:ext cx="4875089" cy="4392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0068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 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2924175"/>
            <a:ext cx="9926729" cy="1728962"/>
          </a:xfrm>
        </p:spPr>
        <p:txBody>
          <a:bodyPr anchor="t"/>
          <a:lstStyle>
            <a:lvl1pPr algn="l">
              <a:defRPr sz="4200" b="1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08" y="1700213"/>
            <a:ext cx="9926729" cy="122396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464646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5372" y="6524625"/>
            <a:ext cx="5051760" cy="262086"/>
          </a:xfrm>
        </p:spPr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77962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531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5372" y="6524625"/>
            <a:ext cx="5051760" cy="262086"/>
          </a:xfrm>
        </p:spPr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1908" y="2924175"/>
            <a:ext cx="9926729" cy="1728962"/>
          </a:xfrm>
        </p:spPr>
        <p:txBody>
          <a:bodyPr anchor="t"/>
          <a:lstStyle>
            <a:lvl1pPr algn="l">
              <a:defRPr sz="4200" b="1" cap="none" baseline="0">
                <a:solidFill>
                  <a:schemeClr val="accent1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11908" y="1700213"/>
            <a:ext cx="9926729" cy="122396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464646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829765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Pictur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531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5372" y="6524625"/>
            <a:ext cx="5051760" cy="262086"/>
          </a:xfrm>
        </p:spPr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1908" y="2924175"/>
            <a:ext cx="9926729" cy="1728962"/>
          </a:xfrm>
        </p:spPr>
        <p:txBody>
          <a:bodyPr anchor="t"/>
          <a:lstStyle>
            <a:lvl1pPr algn="l">
              <a:defRPr sz="4200" b="1" cap="none" baseline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11908" y="1700213"/>
            <a:ext cx="9926729" cy="1223962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914323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2924945"/>
            <a:ext cx="5052341" cy="1728018"/>
          </a:xfrm>
        </p:spPr>
        <p:txBody>
          <a:bodyPr anchor="t"/>
          <a:lstStyle>
            <a:lvl1pPr algn="l">
              <a:defRPr sz="3600" b="1" cap="none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08" y="1700216"/>
            <a:ext cx="5052341" cy="122473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077" y="404667"/>
            <a:ext cx="5672015" cy="56881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877721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2132856"/>
            <a:ext cx="9927490" cy="39599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1752601" y="1627203"/>
            <a:ext cx="9927492" cy="432643"/>
          </a:xfrm>
        </p:spPr>
        <p:txBody>
          <a:bodyPr anchor="b" anchorCtr="0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58908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2" y="1627203"/>
            <a:ext cx="4875151" cy="432643"/>
          </a:xfrm>
        </p:spPr>
        <p:txBody>
          <a:bodyPr anchor="b" anchorCtr="0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2" y="2132858"/>
            <a:ext cx="4875151" cy="395996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003" y="1627203"/>
            <a:ext cx="4875090" cy="432643"/>
          </a:xfrm>
        </p:spPr>
        <p:txBody>
          <a:bodyPr anchor="b" anchorCtr="0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000" y="2132858"/>
            <a:ext cx="4875092" cy="395996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2543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92D46DC-0109-40EB-AD9C-DE42A5BB6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25730" y="117158"/>
            <a:ext cx="11921490" cy="61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656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2" y="1700214"/>
            <a:ext cx="4875151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5003" y="1700214"/>
            <a:ext cx="4875089" cy="43926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72285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700214"/>
            <a:ext cx="726803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97884" y="1700214"/>
            <a:ext cx="2482208" cy="43926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786554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700214"/>
            <a:ext cx="9927492" cy="22328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752602" y="4077072"/>
            <a:ext cx="9927492" cy="201575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0087189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23438" y="1692570"/>
            <a:ext cx="7356656" cy="20275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52601" y="1689484"/>
            <a:ext cx="2482208" cy="20275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3861051"/>
            <a:ext cx="9927492" cy="22317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83558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5004" y="1692570"/>
            <a:ext cx="4875090" cy="20237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52602" y="1689484"/>
            <a:ext cx="4875151" cy="20268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805004" y="3861051"/>
            <a:ext cx="4875090" cy="2231777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752602" y="3861051"/>
            <a:ext cx="4875151" cy="2231777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66416059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752602" y="3861051"/>
            <a:ext cx="2659520" cy="215976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52601" y="1689484"/>
            <a:ext cx="2659520" cy="20268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589372" y="3861051"/>
            <a:ext cx="7090721" cy="2159769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589372" y="1700216"/>
            <a:ext cx="7090721" cy="2016125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95420246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52601" y="1689484"/>
            <a:ext cx="9927492" cy="20268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752602" y="3861051"/>
            <a:ext cx="9927490" cy="2231777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33516264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752602" y="3861051"/>
            <a:ext cx="9927490" cy="2231777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266700" indent="-266700">
              <a:spcAft>
                <a:spcPts val="400"/>
              </a:spcAft>
              <a:buFont typeface="Arial" pitchFamily="34" charset="0"/>
              <a:buChar char="•"/>
              <a:defRPr sz="1600"/>
            </a:lvl2pPr>
            <a:lvl3pPr marL="539750" indent="-273050">
              <a:buFont typeface="Arial" pitchFamily="34" charset="0"/>
              <a:buChar char="‒"/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5004" y="1692570"/>
            <a:ext cx="4875090" cy="20237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52602" y="1689484"/>
            <a:ext cx="4875151" cy="20268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275743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60794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752602" y="1700214"/>
            <a:ext cx="9927492" cy="43926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314455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D541565E-1033-4E61-937E-F498DF213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588" y="150222"/>
            <a:ext cx="11925062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850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12722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531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27098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86154" y="4652961"/>
            <a:ext cx="8019692" cy="1800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703119" y="3091374"/>
            <a:ext cx="4785762" cy="386328"/>
          </a:xfrm>
          <a:custGeom>
            <a:avLst/>
            <a:gdLst>
              <a:gd name="T0" fmla="*/ 3875 w 9269"/>
              <a:gd name="T1" fmla="*/ 106 h 922"/>
              <a:gd name="T2" fmla="*/ 4044 w 9269"/>
              <a:gd name="T3" fmla="*/ 42 h 922"/>
              <a:gd name="T4" fmla="*/ 3875 w 9269"/>
              <a:gd name="T5" fmla="*/ 270 h 922"/>
              <a:gd name="T6" fmla="*/ 6054 w 9269"/>
              <a:gd name="T7" fmla="*/ 1 h 922"/>
              <a:gd name="T8" fmla="*/ 5955 w 9269"/>
              <a:gd name="T9" fmla="*/ 148 h 922"/>
              <a:gd name="T10" fmla="*/ 6359 w 9269"/>
              <a:gd name="T11" fmla="*/ 4 h 922"/>
              <a:gd name="T12" fmla="*/ 6231 w 9269"/>
              <a:gd name="T13" fmla="*/ 144 h 922"/>
              <a:gd name="T14" fmla="*/ 6758 w 9269"/>
              <a:gd name="T15" fmla="*/ 15 h 922"/>
              <a:gd name="T16" fmla="*/ 6608 w 9269"/>
              <a:gd name="T17" fmla="*/ 138 h 922"/>
              <a:gd name="T18" fmla="*/ 6758 w 9269"/>
              <a:gd name="T19" fmla="*/ 247 h 922"/>
              <a:gd name="T20" fmla="*/ 6608 w 9269"/>
              <a:gd name="T21" fmla="*/ 910 h 922"/>
              <a:gd name="T22" fmla="*/ 167 w 9269"/>
              <a:gd name="T23" fmla="*/ 22 h 922"/>
              <a:gd name="T24" fmla="*/ 596 w 9269"/>
              <a:gd name="T25" fmla="*/ 921 h 922"/>
              <a:gd name="T26" fmla="*/ 1148 w 9269"/>
              <a:gd name="T27" fmla="*/ 345 h 922"/>
              <a:gd name="T28" fmla="*/ 1185 w 9269"/>
              <a:gd name="T29" fmla="*/ 535 h 922"/>
              <a:gd name="T30" fmla="*/ 1374 w 9269"/>
              <a:gd name="T31" fmla="*/ 414 h 922"/>
              <a:gd name="T32" fmla="*/ 1244 w 9269"/>
              <a:gd name="T33" fmla="*/ 619 h 922"/>
              <a:gd name="T34" fmla="*/ 1305 w 9269"/>
              <a:gd name="T35" fmla="*/ 837 h 922"/>
              <a:gd name="T36" fmla="*/ 710 w 9269"/>
              <a:gd name="T37" fmla="*/ 871 h 922"/>
              <a:gd name="T38" fmla="*/ 669 w 9269"/>
              <a:gd name="T39" fmla="*/ 331 h 922"/>
              <a:gd name="T40" fmla="*/ 1206 w 9269"/>
              <a:gd name="T41" fmla="*/ 238 h 922"/>
              <a:gd name="T42" fmla="*/ 7940 w 9269"/>
              <a:gd name="T43" fmla="*/ 346 h 922"/>
              <a:gd name="T44" fmla="*/ 8276 w 9269"/>
              <a:gd name="T45" fmla="*/ 519 h 922"/>
              <a:gd name="T46" fmla="*/ 8448 w 9269"/>
              <a:gd name="T47" fmla="*/ 475 h 922"/>
              <a:gd name="T48" fmla="*/ 8238 w 9269"/>
              <a:gd name="T49" fmla="*/ 631 h 922"/>
              <a:gd name="T50" fmla="*/ 8348 w 9269"/>
              <a:gd name="T51" fmla="*/ 897 h 922"/>
              <a:gd name="T52" fmla="*/ 7754 w 9269"/>
              <a:gd name="T53" fmla="*/ 835 h 922"/>
              <a:gd name="T54" fmla="*/ 7784 w 9269"/>
              <a:gd name="T55" fmla="*/ 282 h 922"/>
              <a:gd name="T56" fmla="*/ 8360 w 9269"/>
              <a:gd name="T57" fmla="*/ 261 h 922"/>
              <a:gd name="T58" fmla="*/ 1439 w 9269"/>
              <a:gd name="T59" fmla="*/ 259 h 922"/>
              <a:gd name="T60" fmla="*/ 1617 w 9269"/>
              <a:gd name="T61" fmla="*/ 349 h 922"/>
              <a:gd name="T62" fmla="*/ 1923 w 9269"/>
              <a:gd name="T63" fmla="*/ 907 h 922"/>
              <a:gd name="T64" fmla="*/ 2354 w 9269"/>
              <a:gd name="T65" fmla="*/ 351 h 922"/>
              <a:gd name="T66" fmla="*/ 2423 w 9269"/>
              <a:gd name="T67" fmla="*/ 922 h 922"/>
              <a:gd name="T68" fmla="*/ 3651 w 9269"/>
              <a:gd name="T69" fmla="*/ 253 h 922"/>
              <a:gd name="T70" fmla="*/ 2655 w 9269"/>
              <a:gd name="T71" fmla="*/ 900 h 922"/>
              <a:gd name="T72" fmla="*/ 3092 w 9269"/>
              <a:gd name="T73" fmla="*/ 351 h 922"/>
              <a:gd name="T74" fmla="*/ 3285 w 9269"/>
              <a:gd name="T75" fmla="*/ 922 h 922"/>
              <a:gd name="T76" fmla="*/ 3596 w 9269"/>
              <a:gd name="T77" fmla="*/ 376 h 922"/>
              <a:gd name="T78" fmla="*/ 3753 w 9269"/>
              <a:gd name="T79" fmla="*/ 369 h 922"/>
              <a:gd name="T80" fmla="*/ 4691 w 9269"/>
              <a:gd name="T81" fmla="*/ 234 h 922"/>
              <a:gd name="T82" fmla="*/ 4193 w 9269"/>
              <a:gd name="T83" fmla="*/ 922 h 922"/>
              <a:gd name="T84" fmla="*/ 4722 w 9269"/>
              <a:gd name="T85" fmla="*/ 373 h 922"/>
              <a:gd name="T86" fmla="*/ 4901 w 9269"/>
              <a:gd name="T87" fmla="*/ 358 h 922"/>
              <a:gd name="T88" fmla="*/ 6920 w 9269"/>
              <a:gd name="T89" fmla="*/ 234 h 922"/>
              <a:gd name="T90" fmla="*/ 7061 w 9269"/>
              <a:gd name="T91" fmla="*/ 387 h 922"/>
              <a:gd name="T92" fmla="*/ 7455 w 9269"/>
              <a:gd name="T93" fmla="*/ 388 h 922"/>
              <a:gd name="T94" fmla="*/ 7611 w 9269"/>
              <a:gd name="T95" fmla="*/ 324 h 922"/>
              <a:gd name="T96" fmla="*/ 8540 w 9269"/>
              <a:gd name="T97" fmla="*/ 237 h 922"/>
              <a:gd name="T98" fmla="*/ 8696 w 9269"/>
              <a:gd name="T99" fmla="*/ 375 h 922"/>
              <a:gd name="T100" fmla="*/ 9090 w 9269"/>
              <a:gd name="T101" fmla="*/ 402 h 922"/>
              <a:gd name="T102" fmla="*/ 9236 w 9269"/>
              <a:gd name="T103" fmla="*/ 307 h 922"/>
              <a:gd name="T104" fmla="*/ 5520 w 9269"/>
              <a:gd name="T105" fmla="*/ 484 h 922"/>
              <a:gd name="T106" fmla="*/ 5235 w 9269"/>
              <a:gd name="T107" fmla="*/ 522 h 922"/>
              <a:gd name="T108" fmla="*/ 5070 w 9269"/>
              <a:gd name="T109" fmla="*/ 22 h 922"/>
              <a:gd name="T110" fmla="*/ 5199 w 9269"/>
              <a:gd name="T111" fmla="*/ 648 h 922"/>
              <a:gd name="T112" fmla="*/ 5588 w 9269"/>
              <a:gd name="T113" fmla="*/ 898 h 922"/>
              <a:gd name="T114" fmla="*/ 6002 w 9269"/>
              <a:gd name="T115" fmla="*/ 607 h 922"/>
              <a:gd name="T116" fmla="*/ 5976 w 9269"/>
              <a:gd name="T117" fmla="*/ 805 h 922"/>
              <a:gd name="T118" fmla="*/ 5966 w 9269"/>
              <a:gd name="T119" fmla="*/ 919 h 922"/>
              <a:gd name="T120" fmla="*/ 5786 w 9269"/>
              <a:gd name="T121" fmla="*/ 679 h 922"/>
              <a:gd name="T122" fmla="*/ 6321 w 9269"/>
              <a:gd name="T123" fmla="*/ 414 h 922"/>
              <a:gd name="T124" fmla="*/ 5865 w 9269"/>
              <a:gd name="T125" fmla="*/ 237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69" h="922">
                <a:moveTo>
                  <a:pt x="4044" y="108"/>
                </a:moveTo>
                <a:lnTo>
                  <a:pt x="4044" y="114"/>
                </a:lnTo>
                <a:lnTo>
                  <a:pt x="4043" y="118"/>
                </a:lnTo>
                <a:lnTo>
                  <a:pt x="4041" y="124"/>
                </a:lnTo>
                <a:lnTo>
                  <a:pt x="4040" y="127"/>
                </a:lnTo>
                <a:lnTo>
                  <a:pt x="4035" y="135"/>
                </a:lnTo>
                <a:lnTo>
                  <a:pt x="4029" y="141"/>
                </a:lnTo>
                <a:lnTo>
                  <a:pt x="4023" y="144"/>
                </a:lnTo>
                <a:lnTo>
                  <a:pt x="4016" y="147"/>
                </a:lnTo>
                <a:lnTo>
                  <a:pt x="4008" y="148"/>
                </a:lnTo>
                <a:lnTo>
                  <a:pt x="4002" y="150"/>
                </a:lnTo>
                <a:lnTo>
                  <a:pt x="3915" y="150"/>
                </a:lnTo>
                <a:lnTo>
                  <a:pt x="3909" y="148"/>
                </a:lnTo>
                <a:lnTo>
                  <a:pt x="3902" y="147"/>
                </a:lnTo>
                <a:lnTo>
                  <a:pt x="3896" y="144"/>
                </a:lnTo>
                <a:lnTo>
                  <a:pt x="3888" y="141"/>
                </a:lnTo>
                <a:lnTo>
                  <a:pt x="3885" y="138"/>
                </a:lnTo>
                <a:lnTo>
                  <a:pt x="3884" y="135"/>
                </a:lnTo>
                <a:lnTo>
                  <a:pt x="3878" y="127"/>
                </a:lnTo>
                <a:lnTo>
                  <a:pt x="3876" y="123"/>
                </a:lnTo>
                <a:lnTo>
                  <a:pt x="3875" y="118"/>
                </a:lnTo>
                <a:lnTo>
                  <a:pt x="3875" y="112"/>
                </a:lnTo>
                <a:lnTo>
                  <a:pt x="3875" y="106"/>
                </a:lnTo>
                <a:lnTo>
                  <a:pt x="3875" y="42"/>
                </a:lnTo>
                <a:lnTo>
                  <a:pt x="3875" y="37"/>
                </a:lnTo>
                <a:lnTo>
                  <a:pt x="3875" y="31"/>
                </a:lnTo>
                <a:lnTo>
                  <a:pt x="3878" y="22"/>
                </a:lnTo>
                <a:lnTo>
                  <a:pt x="3884" y="15"/>
                </a:lnTo>
                <a:lnTo>
                  <a:pt x="3885" y="12"/>
                </a:lnTo>
                <a:lnTo>
                  <a:pt x="3888" y="9"/>
                </a:lnTo>
                <a:lnTo>
                  <a:pt x="3896" y="4"/>
                </a:lnTo>
                <a:lnTo>
                  <a:pt x="3902" y="3"/>
                </a:lnTo>
                <a:lnTo>
                  <a:pt x="3909" y="1"/>
                </a:lnTo>
                <a:lnTo>
                  <a:pt x="3915" y="0"/>
                </a:lnTo>
                <a:lnTo>
                  <a:pt x="4002" y="0"/>
                </a:lnTo>
                <a:lnTo>
                  <a:pt x="4008" y="1"/>
                </a:lnTo>
                <a:lnTo>
                  <a:pt x="4016" y="3"/>
                </a:lnTo>
                <a:lnTo>
                  <a:pt x="4023" y="4"/>
                </a:lnTo>
                <a:lnTo>
                  <a:pt x="4026" y="7"/>
                </a:lnTo>
                <a:lnTo>
                  <a:pt x="4029" y="9"/>
                </a:lnTo>
                <a:lnTo>
                  <a:pt x="4032" y="12"/>
                </a:lnTo>
                <a:lnTo>
                  <a:pt x="4035" y="15"/>
                </a:lnTo>
                <a:lnTo>
                  <a:pt x="4040" y="21"/>
                </a:lnTo>
                <a:lnTo>
                  <a:pt x="4041" y="25"/>
                </a:lnTo>
                <a:lnTo>
                  <a:pt x="4043" y="30"/>
                </a:lnTo>
                <a:lnTo>
                  <a:pt x="4044" y="42"/>
                </a:lnTo>
                <a:lnTo>
                  <a:pt x="4044" y="108"/>
                </a:lnTo>
                <a:close/>
                <a:moveTo>
                  <a:pt x="4044" y="274"/>
                </a:moveTo>
                <a:lnTo>
                  <a:pt x="4044" y="268"/>
                </a:lnTo>
                <a:lnTo>
                  <a:pt x="4043" y="262"/>
                </a:lnTo>
                <a:lnTo>
                  <a:pt x="4041" y="258"/>
                </a:lnTo>
                <a:lnTo>
                  <a:pt x="4040" y="255"/>
                </a:lnTo>
                <a:lnTo>
                  <a:pt x="4035" y="247"/>
                </a:lnTo>
                <a:lnTo>
                  <a:pt x="4029" y="241"/>
                </a:lnTo>
                <a:lnTo>
                  <a:pt x="4023" y="237"/>
                </a:lnTo>
                <a:lnTo>
                  <a:pt x="4016" y="235"/>
                </a:lnTo>
                <a:lnTo>
                  <a:pt x="4008" y="234"/>
                </a:lnTo>
                <a:lnTo>
                  <a:pt x="4002" y="232"/>
                </a:lnTo>
                <a:lnTo>
                  <a:pt x="3915" y="232"/>
                </a:lnTo>
                <a:lnTo>
                  <a:pt x="3909" y="234"/>
                </a:lnTo>
                <a:lnTo>
                  <a:pt x="3902" y="235"/>
                </a:lnTo>
                <a:lnTo>
                  <a:pt x="3896" y="237"/>
                </a:lnTo>
                <a:lnTo>
                  <a:pt x="3888" y="241"/>
                </a:lnTo>
                <a:lnTo>
                  <a:pt x="3885" y="244"/>
                </a:lnTo>
                <a:lnTo>
                  <a:pt x="3884" y="247"/>
                </a:lnTo>
                <a:lnTo>
                  <a:pt x="3878" y="255"/>
                </a:lnTo>
                <a:lnTo>
                  <a:pt x="3876" y="259"/>
                </a:lnTo>
                <a:lnTo>
                  <a:pt x="3875" y="264"/>
                </a:lnTo>
                <a:lnTo>
                  <a:pt x="3875" y="270"/>
                </a:lnTo>
                <a:lnTo>
                  <a:pt x="3875" y="276"/>
                </a:lnTo>
                <a:lnTo>
                  <a:pt x="3875" y="880"/>
                </a:lnTo>
                <a:lnTo>
                  <a:pt x="3875" y="886"/>
                </a:lnTo>
                <a:lnTo>
                  <a:pt x="3875" y="891"/>
                </a:lnTo>
                <a:lnTo>
                  <a:pt x="3878" y="900"/>
                </a:lnTo>
                <a:lnTo>
                  <a:pt x="3884" y="907"/>
                </a:lnTo>
                <a:lnTo>
                  <a:pt x="3885" y="910"/>
                </a:lnTo>
                <a:lnTo>
                  <a:pt x="3888" y="913"/>
                </a:lnTo>
                <a:lnTo>
                  <a:pt x="3896" y="918"/>
                </a:lnTo>
                <a:lnTo>
                  <a:pt x="3902" y="921"/>
                </a:lnTo>
                <a:lnTo>
                  <a:pt x="3909" y="922"/>
                </a:lnTo>
                <a:lnTo>
                  <a:pt x="3915" y="922"/>
                </a:lnTo>
                <a:lnTo>
                  <a:pt x="4044" y="922"/>
                </a:lnTo>
                <a:lnTo>
                  <a:pt x="4044" y="274"/>
                </a:lnTo>
                <a:close/>
                <a:moveTo>
                  <a:pt x="6090" y="42"/>
                </a:moveTo>
                <a:lnTo>
                  <a:pt x="6089" y="36"/>
                </a:lnTo>
                <a:lnTo>
                  <a:pt x="6089" y="30"/>
                </a:lnTo>
                <a:lnTo>
                  <a:pt x="6086" y="21"/>
                </a:lnTo>
                <a:lnTo>
                  <a:pt x="6081" y="15"/>
                </a:lnTo>
                <a:lnTo>
                  <a:pt x="6075" y="9"/>
                </a:lnTo>
                <a:lnTo>
                  <a:pt x="6068" y="4"/>
                </a:lnTo>
                <a:lnTo>
                  <a:pt x="6062" y="3"/>
                </a:lnTo>
                <a:lnTo>
                  <a:pt x="6054" y="1"/>
                </a:lnTo>
                <a:lnTo>
                  <a:pt x="6048" y="0"/>
                </a:lnTo>
                <a:lnTo>
                  <a:pt x="5961" y="0"/>
                </a:lnTo>
                <a:lnTo>
                  <a:pt x="5955" y="1"/>
                </a:lnTo>
                <a:lnTo>
                  <a:pt x="5948" y="3"/>
                </a:lnTo>
                <a:lnTo>
                  <a:pt x="5942" y="4"/>
                </a:lnTo>
                <a:lnTo>
                  <a:pt x="5934" y="9"/>
                </a:lnTo>
                <a:lnTo>
                  <a:pt x="5931" y="12"/>
                </a:lnTo>
                <a:lnTo>
                  <a:pt x="5928" y="15"/>
                </a:lnTo>
                <a:lnTo>
                  <a:pt x="5924" y="22"/>
                </a:lnTo>
                <a:lnTo>
                  <a:pt x="5922" y="27"/>
                </a:lnTo>
                <a:lnTo>
                  <a:pt x="5921" y="31"/>
                </a:lnTo>
                <a:lnTo>
                  <a:pt x="5919" y="37"/>
                </a:lnTo>
                <a:lnTo>
                  <a:pt x="5919" y="42"/>
                </a:lnTo>
                <a:lnTo>
                  <a:pt x="5919" y="106"/>
                </a:lnTo>
                <a:lnTo>
                  <a:pt x="5919" y="112"/>
                </a:lnTo>
                <a:lnTo>
                  <a:pt x="5921" y="118"/>
                </a:lnTo>
                <a:lnTo>
                  <a:pt x="5924" y="127"/>
                </a:lnTo>
                <a:lnTo>
                  <a:pt x="5928" y="135"/>
                </a:lnTo>
                <a:lnTo>
                  <a:pt x="5931" y="138"/>
                </a:lnTo>
                <a:lnTo>
                  <a:pt x="5934" y="141"/>
                </a:lnTo>
                <a:lnTo>
                  <a:pt x="5942" y="144"/>
                </a:lnTo>
                <a:lnTo>
                  <a:pt x="5948" y="147"/>
                </a:lnTo>
                <a:lnTo>
                  <a:pt x="5955" y="148"/>
                </a:lnTo>
                <a:lnTo>
                  <a:pt x="5961" y="150"/>
                </a:lnTo>
                <a:lnTo>
                  <a:pt x="6048" y="150"/>
                </a:lnTo>
                <a:lnTo>
                  <a:pt x="6054" y="148"/>
                </a:lnTo>
                <a:lnTo>
                  <a:pt x="6062" y="147"/>
                </a:lnTo>
                <a:lnTo>
                  <a:pt x="6068" y="144"/>
                </a:lnTo>
                <a:lnTo>
                  <a:pt x="6071" y="142"/>
                </a:lnTo>
                <a:lnTo>
                  <a:pt x="6075" y="141"/>
                </a:lnTo>
                <a:lnTo>
                  <a:pt x="6078" y="138"/>
                </a:lnTo>
                <a:lnTo>
                  <a:pt x="6081" y="135"/>
                </a:lnTo>
                <a:lnTo>
                  <a:pt x="6086" y="127"/>
                </a:lnTo>
                <a:lnTo>
                  <a:pt x="6087" y="124"/>
                </a:lnTo>
                <a:lnTo>
                  <a:pt x="6089" y="118"/>
                </a:lnTo>
                <a:lnTo>
                  <a:pt x="6089" y="114"/>
                </a:lnTo>
                <a:lnTo>
                  <a:pt x="6090" y="108"/>
                </a:lnTo>
                <a:lnTo>
                  <a:pt x="6090" y="42"/>
                </a:lnTo>
                <a:close/>
                <a:moveTo>
                  <a:pt x="6381" y="42"/>
                </a:moveTo>
                <a:lnTo>
                  <a:pt x="6380" y="36"/>
                </a:lnTo>
                <a:lnTo>
                  <a:pt x="6380" y="30"/>
                </a:lnTo>
                <a:lnTo>
                  <a:pt x="6378" y="25"/>
                </a:lnTo>
                <a:lnTo>
                  <a:pt x="6377" y="21"/>
                </a:lnTo>
                <a:lnTo>
                  <a:pt x="6371" y="15"/>
                </a:lnTo>
                <a:lnTo>
                  <a:pt x="6366" y="9"/>
                </a:lnTo>
                <a:lnTo>
                  <a:pt x="6359" y="4"/>
                </a:lnTo>
                <a:lnTo>
                  <a:pt x="6353" y="3"/>
                </a:lnTo>
                <a:lnTo>
                  <a:pt x="6345" y="1"/>
                </a:lnTo>
                <a:lnTo>
                  <a:pt x="6339" y="0"/>
                </a:lnTo>
                <a:lnTo>
                  <a:pt x="6252" y="0"/>
                </a:lnTo>
                <a:lnTo>
                  <a:pt x="6246" y="1"/>
                </a:lnTo>
                <a:lnTo>
                  <a:pt x="6239" y="3"/>
                </a:lnTo>
                <a:lnTo>
                  <a:pt x="6231" y="4"/>
                </a:lnTo>
                <a:lnTo>
                  <a:pt x="6225" y="9"/>
                </a:lnTo>
                <a:lnTo>
                  <a:pt x="6222" y="12"/>
                </a:lnTo>
                <a:lnTo>
                  <a:pt x="6219" y="15"/>
                </a:lnTo>
                <a:lnTo>
                  <a:pt x="6215" y="22"/>
                </a:lnTo>
                <a:lnTo>
                  <a:pt x="6213" y="27"/>
                </a:lnTo>
                <a:lnTo>
                  <a:pt x="6212" y="31"/>
                </a:lnTo>
                <a:lnTo>
                  <a:pt x="6210" y="37"/>
                </a:lnTo>
                <a:lnTo>
                  <a:pt x="6210" y="42"/>
                </a:lnTo>
                <a:lnTo>
                  <a:pt x="6210" y="106"/>
                </a:lnTo>
                <a:lnTo>
                  <a:pt x="6210" y="112"/>
                </a:lnTo>
                <a:lnTo>
                  <a:pt x="6212" y="118"/>
                </a:lnTo>
                <a:lnTo>
                  <a:pt x="6215" y="127"/>
                </a:lnTo>
                <a:lnTo>
                  <a:pt x="6219" y="135"/>
                </a:lnTo>
                <a:lnTo>
                  <a:pt x="6222" y="138"/>
                </a:lnTo>
                <a:lnTo>
                  <a:pt x="6225" y="141"/>
                </a:lnTo>
                <a:lnTo>
                  <a:pt x="6231" y="144"/>
                </a:lnTo>
                <a:lnTo>
                  <a:pt x="6239" y="147"/>
                </a:lnTo>
                <a:lnTo>
                  <a:pt x="6246" y="148"/>
                </a:lnTo>
                <a:lnTo>
                  <a:pt x="6252" y="150"/>
                </a:lnTo>
                <a:lnTo>
                  <a:pt x="6339" y="150"/>
                </a:lnTo>
                <a:lnTo>
                  <a:pt x="6345" y="148"/>
                </a:lnTo>
                <a:lnTo>
                  <a:pt x="6353" y="147"/>
                </a:lnTo>
                <a:lnTo>
                  <a:pt x="6359" y="144"/>
                </a:lnTo>
                <a:lnTo>
                  <a:pt x="6362" y="142"/>
                </a:lnTo>
                <a:lnTo>
                  <a:pt x="6365" y="141"/>
                </a:lnTo>
                <a:lnTo>
                  <a:pt x="6369" y="138"/>
                </a:lnTo>
                <a:lnTo>
                  <a:pt x="6371" y="135"/>
                </a:lnTo>
                <a:lnTo>
                  <a:pt x="6377" y="127"/>
                </a:lnTo>
                <a:lnTo>
                  <a:pt x="6378" y="124"/>
                </a:lnTo>
                <a:lnTo>
                  <a:pt x="6380" y="118"/>
                </a:lnTo>
                <a:lnTo>
                  <a:pt x="6380" y="114"/>
                </a:lnTo>
                <a:lnTo>
                  <a:pt x="6381" y="108"/>
                </a:lnTo>
                <a:lnTo>
                  <a:pt x="6381" y="42"/>
                </a:lnTo>
                <a:close/>
                <a:moveTo>
                  <a:pt x="6767" y="42"/>
                </a:moveTo>
                <a:lnTo>
                  <a:pt x="6767" y="36"/>
                </a:lnTo>
                <a:lnTo>
                  <a:pt x="6765" y="30"/>
                </a:lnTo>
                <a:lnTo>
                  <a:pt x="6764" y="25"/>
                </a:lnTo>
                <a:lnTo>
                  <a:pt x="6762" y="21"/>
                </a:lnTo>
                <a:lnTo>
                  <a:pt x="6758" y="15"/>
                </a:lnTo>
                <a:lnTo>
                  <a:pt x="6752" y="9"/>
                </a:lnTo>
                <a:lnTo>
                  <a:pt x="6746" y="4"/>
                </a:lnTo>
                <a:lnTo>
                  <a:pt x="6738" y="3"/>
                </a:lnTo>
                <a:lnTo>
                  <a:pt x="6731" y="1"/>
                </a:lnTo>
                <a:lnTo>
                  <a:pt x="6725" y="0"/>
                </a:lnTo>
                <a:lnTo>
                  <a:pt x="6638" y="0"/>
                </a:lnTo>
                <a:lnTo>
                  <a:pt x="6632" y="1"/>
                </a:lnTo>
                <a:lnTo>
                  <a:pt x="6624" y="3"/>
                </a:lnTo>
                <a:lnTo>
                  <a:pt x="6618" y="4"/>
                </a:lnTo>
                <a:lnTo>
                  <a:pt x="6611" y="9"/>
                </a:lnTo>
                <a:lnTo>
                  <a:pt x="6608" y="12"/>
                </a:lnTo>
                <a:lnTo>
                  <a:pt x="6605" y="15"/>
                </a:lnTo>
                <a:lnTo>
                  <a:pt x="6600" y="22"/>
                </a:lnTo>
                <a:lnTo>
                  <a:pt x="6599" y="27"/>
                </a:lnTo>
                <a:lnTo>
                  <a:pt x="6597" y="31"/>
                </a:lnTo>
                <a:lnTo>
                  <a:pt x="6597" y="37"/>
                </a:lnTo>
                <a:lnTo>
                  <a:pt x="6596" y="42"/>
                </a:lnTo>
                <a:lnTo>
                  <a:pt x="6596" y="106"/>
                </a:lnTo>
                <a:lnTo>
                  <a:pt x="6597" y="112"/>
                </a:lnTo>
                <a:lnTo>
                  <a:pt x="6597" y="118"/>
                </a:lnTo>
                <a:lnTo>
                  <a:pt x="6600" y="127"/>
                </a:lnTo>
                <a:lnTo>
                  <a:pt x="6605" y="135"/>
                </a:lnTo>
                <a:lnTo>
                  <a:pt x="6608" y="138"/>
                </a:lnTo>
                <a:lnTo>
                  <a:pt x="6611" y="141"/>
                </a:lnTo>
                <a:lnTo>
                  <a:pt x="6618" y="144"/>
                </a:lnTo>
                <a:lnTo>
                  <a:pt x="6624" y="147"/>
                </a:lnTo>
                <a:lnTo>
                  <a:pt x="6632" y="148"/>
                </a:lnTo>
                <a:lnTo>
                  <a:pt x="6638" y="150"/>
                </a:lnTo>
                <a:lnTo>
                  <a:pt x="6725" y="150"/>
                </a:lnTo>
                <a:lnTo>
                  <a:pt x="6731" y="148"/>
                </a:lnTo>
                <a:lnTo>
                  <a:pt x="6738" y="147"/>
                </a:lnTo>
                <a:lnTo>
                  <a:pt x="6746" y="144"/>
                </a:lnTo>
                <a:lnTo>
                  <a:pt x="6752" y="141"/>
                </a:lnTo>
                <a:lnTo>
                  <a:pt x="6755" y="138"/>
                </a:lnTo>
                <a:lnTo>
                  <a:pt x="6758" y="135"/>
                </a:lnTo>
                <a:lnTo>
                  <a:pt x="6762" y="127"/>
                </a:lnTo>
                <a:lnTo>
                  <a:pt x="6764" y="124"/>
                </a:lnTo>
                <a:lnTo>
                  <a:pt x="6765" y="118"/>
                </a:lnTo>
                <a:lnTo>
                  <a:pt x="6767" y="108"/>
                </a:lnTo>
                <a:lnTo>
                  <a:pt x="6767" y="42"/>
                </a:lnTo>
                <a:close/>
                <a:moveTo>
                  <a:pt x="6767" y="274"/>
                </a:moveTo>
                <a:lnTo>
                  <a:pt x="6767" y="268"/>
                </a:lnTo>
                <a:lnTo>
                  <a:pt x="6765" y="262"/>
                </a:lnTo>
                <a:lnTo>
                  <a:pt x="6764" y="258"/>
                </a:lnTo>
                <a:lnTo>
                  <a:pt x="6762" y="255"/>
                </a:lnTo>
                <a:lnTo>
                  <a:pt x="6758" y="247"/>
                </a:lnTo>
                <a:lnTo>
                  <a:pt x="6752" y="241"/>
                </a:lnTo>
                <a:lnTo>
                  <a:pt x="6746" y="237"/>
                </a:lnTo>
                <a:lnTo>
                  <a:pt x="6738" y="235"/>
                </a:lnTo>
                <a:lnTo>
                  <a:pt x="6731" y="234"/>
                </a:lnTo>
                <a:lnTo>
                  <a:pt x="6725" y="232"/>
                </a:lnTo>
                <a:lnTo>
                  <a:pt x="6638" y="232"/>
                </a:lnTo>
                <a:lnTo>
                  <a:pt x="6632" y="234"/>
                </a:lnTo>
                <a:lnTo>
                  <a:pt x="6624" y="235"/>
                </a:lnTo>
                <a:lnTo>
                  <a:pt x="6618" y="237"/>
                </a:lnTo>
                <a:lnTo>
                  <a:pt x="6611" y="241"/>
                </a:lnTo>
                <a:lnTo>
                  <a:pt x="6608" y="244"/>
                </a:lnTo>
                <a:lnTo>
                  <a:pt x="6605" y="247"/>
                </a:lnTo>
                <a:lnTo>
                  <a:pt x="6600" y="255"/>
                </a:lnTo>
                <a:lnTo>
                  <a:pt x="6599" y="259"/>
                </a:lnTo>
                <a:lnTo>
                  <a:pt x="6597" y="264"/>
                </a:lnTo>
                <a:lnTo>
                  <a:pt x="6597" y="270"/>
                </a:lnTo>
                <a:lnTo>
                  <a:pt x="6596" y="276"/>
                </a:lnTo>
                <a:lnTo>
                  <a:pt x="6596" y="880"/>
                </a:lnTo>
                <a:lnTo>
                  <a:pt x="6597" y="886"/>
                </a:lnTo>
                <a:lnTo>
                  <a:pt x="6597" y="891"/>
                </a:lnTo>
                <a:lnTo>
                  <a:pt x="6600" y="900"/>
                </a:lnTo>
                <a:lnTo>
                  <a:pt x="6605" y="907"/>
                </a:lnTo>
                <a:lnTo>
                  <a:pt x="6608" y="910"/>
                </a:lnTo>
                <a:lnTo>
                  <a:pt x="6611" y="913"/>
                </a:lnTo>
                <a:lnTo>
                  <a:pt x="6618" y="918"/>
                </a:lnTo>
                <a:lnTo>
                  <a:pt x="6624" y="921"/>
                </a:lnTo>
                <a:lnTo>
                  <a:pt x="6632" y="922"/>
                </a:lnTo>
                <a:lnTo>
                  <a:pt x="6638" y="922"/>
                </a:lnTo>
                <a:lnTo>
                  <a:pt x="6767" y="922"/>
                </a:lnTo>
                <a:lnTo>
                  <a:pt x="6767" y="274"/>
                </a:lnTo>
                <a:close/>
                <a:moveTo>
                  <a:pt x="243" y="804"/>
                </a:moveTo>
                <a:lnTo>
                  <a:pt x="228" y="802"/>
                </a:lnTo>
                <a:lnTo>
                  <a:pt x="215" y="801"/>
                </a:lnTo>
                <a:lnTo>
                  <a:pt x="209" y="799"/>
                </a:lnTo>
                <a:lnTo>
                  <a:pt x="203" y="798"/>
                </a:lnTo>
                <a:lnTo>
                  <a:pt x="197" y="795"/>
                </a:lnTo>
                <a:lnTo>
                  <a:pt x="191" y="792"/>
                </a:lnTo>
                <a:lnTo>
                  <a:pt x="186" y="787"/>
                </a:lnTo>
                <a:lnTo>
                  <a:pt x="180" y="783"/>
                </a:lnTo>
                <a:lnTo>
                  <a:pt x="177" y="777"/>
                </a:lnTo>
                <a:lnTo>
                  <a:pt x="173" y="772"/>
                </a:lnTo>
                <a:lnTo>
                  <a:pt x="171" y="765"/>
                </a:lnTo>
                <a:lnTo>
                  <a:pt x="168" y="759"/>
                </a:lnTo>
                <a:lnTo>
                  <a:pt x="168" y="753"/>
                </a:lnTo>
                <a:lnTo>
                  <a:pt x="167" y="745"/>
                </a:lnTo>
                <a:lnTo>
                  <a:pt x="167" y="22"/>
                </a:lnTo>
                <a:lnTo>
                  <a:pt x="0" y="22"/>
                </a:lnTo>
                <a:lnTo>
                  <a:pt x="0" y="792"/>
                </a:lnTo>
                <a:lnTo>
                  <a:pt x="0" y="804"/>
                </a:lnTo>
                <a:lnTo>
                  <a:pt x="2" y="816"/>
                </a:lnTo>
                <a:lnTo>
                  <a:pt x="5" y="826"/>
                </a:lnTo>
                <a:lnTo>
                  <a:pt x="8" y="838"/>
                </a:lnTo>
                <a:lnTo>
                  <a:pt x="12" y="850"/>
                </a:lnTo>
                <a:lnTo>
                  <a:pt x="18" y="861"/>
                </a:lnTo>
                <a:lnTo>
                  <a:pt x="24" y="871"/>
                </a:lnTo>
                <a:lnTo>
                  <a:pt x="30" y="880"/>
                </a:lnTo>
                <a:lnTo>
                  <a:pt x="39" y="889"/>
                </a:lnTo>
                <a:lnTo>
                  <a:pt x="44" y="894"/>
                </a:lnTo>
                <a:lnTo>
                  <a:pt x="48" y="898"/>
                </a:lnTo>
                <a:lnTo>
                  <a:pt x="57" y="904"/>
                </a:lnTo>
                <a:lnTo>
                  <a:pt x="68" y="910"/>
                </a:lnTo>
                <a:lnTo>
                  <a:pt x="80" y="916"/>
                </a:lnTo>
                <a:lnTo>
                  <a:pt x="92" y="919"/>
                </a:lnTo>
                <a:lnTo>
                  <a:pt x="98" y="921"/>
                </a:lnTo>
                <a:lnTo>
                  <a:pt x="105" y="922"/>
                </a:lnTo>
                <a:lnTo>
                  <a:pt x="119" y="922"/>
                </a:lnTo>
                <a:lnTo>
                  <a:pt x="582" y="922"/>
                </a:lnTo>
                <a:lnTo>
                  <a:pt x="590" y="922"/>
                </a:lnTo>
                <a:lnTo>
                  <a:pt x="596" y="921"/>
                </a:lnTo>
                <a:lnTo>
                  <a:pt x="603" y="918"/>
                </a:lnTo>
                <a:lnTo>
                  <a:pt x="609" y="913"/>
                </a:lnTo>
                <a:lnTo>
                  <a:pt x="612" y="910"/>
                </a:lnTo>
                <a:lnTo>
                  <a:pt x="615" y="907"/>
                </a:lnTo>
                <a:lnTo>
                  <a:pt x="621" y="900"/>
                </a:lnTo>
                <a:lnTo>
                  <a:pt x="623" y="897"/>
                </a:lnTo>
                <a:lnTo>
                  <a:pt x="624" y="891"/>
                </a:lnTo>
                <a:lnTo>
                  <a:pt x="624" y="886"/>
                </a:lnTo>
                <a:lnTo>
                  <a:pt x="624" y="880"/>
                </a:lnTo>
                <a:lnTo>
                  <a:pt x="624" y="804"/>
                </a:lnTo>
                <a:lnTo>
                  <a:pt x="243" y="804"/>
                </a:lnTo>
                <a:close/>
                <a:moveTo>
                  <a:pt x="1209" y="402"/>
                </a:moveTo>
                <a:lnTo>
                  <a:pt x="1209" y="396"/>
                </a:lnTo>
                <a:lnTo>
                  <a:pt x="1208" y="388"/>
                </a:lnTo>
                <a:lnTo>
                  <a:pt x="1206" y="382"/>
                </a:lnTo>
                <a:lnTo>
                  <a:pt x="1203" y="376"/>
                </a:lnTo>
                <a:lnTo>
                  <a:pt x="1200" y="370"/>
                </a:lnTo>
                <a:lnTo>
                  <a:pt x="1196" y="364"/>
                </a:lnTo>
                <a:lnTo>
                  <a:pt x="1190" y="360"/>
                </a:lnTo>
                <a:lnTo>
                  <a:pt x="1185" y="355"/>
                </a:lnTo>
                <a:lnTo>
                  <a:pt x="1173" y="351"/>
                </a:lnTo>
                <a:lnTo>
                  <a:pt x="1161" y="346"/>
                </a:lnTo>
                <a:lnTo>
                  <a:pt x="1148" y="345"/>
                </a:lnTo>
                <a:lnTo>
                  <a:pt x="1134" y="345"/>
                </a:lnTo>
                <a:lnTo>
                  <a:pt x="893" y="345"/>
                </a:lnTo>
                <a:lnTo>
                  <a:pt x="879" y="345"/>
                </a:lnTo>
                <a:lnTo>
                  <a:pt x="866" y="346"/>
                </a:lnTo>
                <a:lnTo>
                  <a:pt x="854" y="351"/>
                </a:lnTo>
                <a:lnTo>
                  <a:pt x="848" y="352"/>
                </a:lnTo>
                <a:lnTo>
                  <a:pt x="842" y="355"/>
                </a:lnTo>
                <a:lnTo>
                  <a:pt x="836" y="360"/>
                </a:lnTo>
                <a:lnTo>
                  <a:pt x="831" y="364"/>
                </a:lnTo>
                <a:lnTo>
                  <a:pt x="827" y="370"/>
                </a:lnTo>
                <a:lnTo>
                  <a:pt x="824" y="376"/>
                </a:lnTo>
                <a:lnTo>
                  <a:pt x="821" y="382"/>
                </a:lnTo>
                <a:lnTo>
                  <a:pt x="819" y="388"/>
                </a:lnTo>
                <a:lnTo>
                  <a:pt x="818" y="394"/>
                </a:lnTo>
                <a:lnTo>
                  <a:pt x="818" y="400"/>
                </a:lnTo>
                <a:lnTo>
                  <a:pt x="818" y="547"/>
                </a:lnTo>
                <a:lnTo>
                  <a:pt x="1134" y="547"/>
                </a:lnTo>
                <a:lnTo>
                  <a:pt x="1148" y="547"/>
                </a:lnTo>
                <a:lnTo>
                  <a:pt x="1161" y="546"/>
                </a:lnTo>
                <a:lnTo>
                  <a:pt x="1167" y="543"/>
                </a:lnTo>
                <a:lnTo>
                  <a:pt x="1173" y="541"/>
                </a:lnTo>
                <a:lnTo>
                  <a:pt x="1179" y="538"/>
                </a:lnTo>
                <a:lnTo>
                  <a:pt x="1185" y="535"/>
                </a:lnTo>
                <a:lnTo>
                  <a:pt x="1190" y="532"/>
                </a:lnTo>
                <a:lnTo>
                  <a:pt x="1196" y="528"/>
                </a:lnTo>
                <a:lnTo>
                  <a:pt x="1200" y="522"/>
                </a:lnTo>
                <a:lnTo>
                  <a:pt x="1202" y="519"/>
                </a:lnTo>
                <a:lnTo>
                  <a:pt x="1203" y="516"/>
                </a:lnTo>
                <a:lnTo>
                  <a:pt x="1206" y="510"/>
                </a:lnTo>
                <a:lnTo>
                  <a:pt x="1208" y="502"/>
                </a:lnTo>
                <a:lnTo>
                  <a:pt x="1209" y="496"/>
                </a:lnTo>
                <a:lnTo>
                  <a:pt x="1209" y="490"/>
                </a:lnTo>
                <a:lnTo>
                  <a:pt x="1209" y="402"/>
                </a:lnTo>
                <a:close/>
                <a:moveTo>
                  <a:pt x="1317" y="282"/>
                </a:moveTo>
                <a:lnTo>
                  <a:pt x="1325" y="288"/>
                </a:lnTo>
                <a:lnTo>
                  <a:pt x="1331" y="294"/>
                </a:lnTo>
                <a:lnTo>
                  <a:pt x="1343" y="307"/>
                </a:lnTo>
                <a:lnTo>
                  <a:pt x="1347" y="315"/>
                </a:lnTo>
                <a:lnTo>
                  <a:pt x="1352" y="324"/>
                </a:lnTo>
                <a:lnTo>
                  <a:pt x="1361" y="340"/>
                </a:lnTo>
                <a:lnTo>
                  <a:pt x="1367" y="358"/>
                </a:lnTo>
                <a:lnTo>
                  <a:pt x="1370" y="369"/>
                </a:lnTo>
                <a:lnTo>
                  <a:pt x="1371" y="379"/>
                </a:lnTo>
                <a:lnTo>
                  <a:pt x="1373" y="390"/>
                </a:lnTo>
                <a:lnTo>
                  <a:pt x="1374" y="402"/>
                </a:lnTo>
                <a:lnTo>
                  <a:pt x="1374" y="414"/>
                </a:lnTo>
                <a:lnTo>
                  <a:pt x="1376" y="426"/>
                </a:lnTo>
                <a:lnTo>
                  <a:pt x="1376" y="453"/>
                </a:lnTo>
                <a:lnTo>
                  <a:pt x="1374" y="465"/>
                </a:lnTo>
                <a:lnTo>
                  <a:pt x="1374" y="475"/>
                </a:lnTo>
                <a:lnTo>
                  <a:pt x="1371" y="496"/>
                </a:lnTo>
                <a:lnTo>
                  <a:pt x="1370" y="505"/>
                </a:lnTo>
                <a:lnTo>
                  <a:pt x="1367" y="514"/>
                </a:lnTo>
                <a:lnTo>
                  <a:pt x="1364" y="523"/>
                </a:lnTo>
                <a:lnTo>
                  <a:pt x="1361" y="532"/>
                </a:lnTo>
                <a:lnTo>
                  <a:pt x="1356" y="540"/>
                </a:lnTo>
                <a:lnTo>
                  <a:pt x="1353" y="547"/>
                </a:lnTo>
                <a:lnTo>
                  <a:pt x="1347" y="555"/>
                </a:lnTo>
                <a:lnTo>
                  <a:pt x="1343" y="561"/>
                </a:lnTo>
                <a:lnTo>
                  <a:pt x="1337" y="568"/>
                </a:lnTo>
                <a:lnTo>
                  <a:pt x="1331" y="574"/>
                </a:lnTo>
                <a:lnTo>
                  <a:pt x="1325" y="580"/>
                </a:lnTo>
                <a:lnTo>
                  <a:pt x="1319" y="586"/>
                </a:lnTo>
                <a:lnTo>
                  <a:pt x="1304" y="595"/>
                </a:lnTo>
                <a:lnTo>
                  <a:pt x="1295" y="601"/>
                </a:lnTo>
                <a:lnTo>
                  <a:pt x="1286" y="606"/>
                </a:lnTo>
                <a:lnTo>
                  <a:pt x="1277" y="609"/>
                </a:lnTo>
                <a:lnTo>
                  <a:pt x="1266" y="613"/>
                </a:lnTo>
                <a:lnTo>
                  <a:pt x="1244" y="619"/>
                </a:lnTo>
                <a:lnTo>
                  <a:pt x="1220" y="625"/>
                </a:lnTo>
                <a:lnTo>
                  <a:pt x="1193" y="628"/>
                </a:lnTo>
                <a:lnTo>
                  <a:pt x="1179" y="630"/>
                </a:lnTo>
                <a:lnTo>
                  <a:pt x="1164" y="631"/>
                </a:lnTo>
                <a:lnTo>
                  <a:pt x="1134" y="631"/>
                </a:lnTo>
                <a:lnTo>
                  <a:pt x="818" y="631"/>
                </a:lnTo>
                <a:lnTo>
                  <a:pt x="818" y="754"/>
                </a:lnTo>
                <a:lnTo>
                  <a:pt x="818" y="760"/>
                </a:lnTo>
                <a:lnTo>
                  <a:pt x="818" y="763"/>
                </a:lnTo>
                <a:lnTo>
                  <a:pt x="818" y="768"/>
                </a:lnTo>
                <a:lnTo>
                  <a:pt x="821" y="774"/>
                </a:lnTo>
                <a:lnTo>
                  <a:pt x="824" y="780"/>
                </a:lnTo>
                <a:lnTo>
                  <a:pt x="827" y="786"/>
                </a:lnTo>
                <a:lnTo>
                  <a:pt x="831" y="792"/>
                </a:lnTo>
                <a:lnTo>
                  <a:pt x="836" y="796"/>
                </a:lnTo>
                <a:lnTo>
                  <a:pt x="842" y="799"/>
                </a:lnTo>
                <a:lnTo>
                  <a:pt x="854" y="805"/>
                </a:lnTo>
                <a:lnTo>
                  <a:pt x="866" y="810"/>
                </a:lnTo>
                <a:lnTo>
                  <a:pt x="879" y="811"/>
                </a:lnTo>
                <a:lnTo>
                  <a:pt x="893" y="811"/>
                </a:lnTo>
                <a:lnTo>
                  <a:pt x="1310" y="811"/>
                </a:lnTo>
                <a:lnTo>
                  <a:pt x="1307" y="823"/>
                </a:lnTo>
                <a:lnTo>
                  <a:pt x="1305" y="837"/>
                </a:lnTo>
                <a:lnTo>
                  <a:pt x="1301" y="850"/>
                </a:lnTo>
                <a:lnTo>
                  <a:pt x="1295" y="864"/>
                </a:lnTo>
                <a:lnTo>
                  <a:pt x="1289" y="876"/>
                </a:lnTo>
                <a:lnTo>
                  <a:pt x="1283" y="886"/>
                </a:lnTo>
                <a:lnTo>
                  <a:pt x="1274" y="897"/>
                </a:lnTo>
                <a:lnTo>
                  <a:pt x="1265" y="906"/>
                </a:lnTo>
                <a:lnTo>
                  <a:pt x="1253" y="912"/>
                </a:lnTo>
                <a:lnTo>
                  <a:pt x="1247" y="915"/>
                </a:lnTo>
                <a:lnTo>
                  <a:pt x="1241" y="918"/>
                </a:lnTo>
                <a:lnTo>
                  <a:pt x="1233" y="919"/>
                </a:lnTo>
                <a:lnTo>
                  <a:pt x="1224" y="921"/>
                </a:lnTo>
                <a:lnTo>
                  <a:pt x="1215" y="922"/>
                </a:lnTo>
                <a:lnTo>
                  <a:pt x="1206" y="922"/>
                </a:lnTo>
                <a:lnTo>
                  <a:pt x="894" y="922"/>
                </a:lnTo>
                <a:lnTo>
                  <a:pt x="863" y="922"/>
                </a:lnTo>
                <a:lnTo>
                  <a:pt x="834" y="919"/>
                </a:lnTo>
                <a:lnTo>
                  <a:pt x="807" y="915"/>
                </a:lnTo>
                <a:lnTo>
                  <a:pt x="783" y="909"/>
                </a:lnTo>
                <a:lnTo>
                  <a:pt x="762" y="901"/>
                </a:lnTo>
                <a:lnTo>
                  <a:pt x="752" y="897"/>
                </a:lnTo>
                <a:lnTo>
                  <a:pt x="743" y="892"/>
                </a:lnTo>
                <a:lnTo>
                  <a:pt x="725" y="882"/>
                </a:lnTo>
                <a:lnTo>
                  <a:pt x="710" y="871"/>
                </a:lnTo>
                <a:lnTo>
                  <a:pt x="702" y="864"/>
                </a:lnTo>
                <a:lnTo>
                  <a:pt x="696" y="858"/>
                </a:lnTo>
                <a:lnTo>
                  <a:pt x="690" y="850"/>
                </a:lnTo>
                <a:lnTo>
                  <a:pt x="684" y="843"/>
                </a:lnTo>
                <a:lnTo>
                  <a:pt x="680" y="835"/>
                </a:lnTo>
                <a:lnTo>
                  <a:pt x="674" y="826"/>
                </a:lnTo>
                <a:lnTo>
                  <a:pt x="666" y="808"/>
                </a:lnTo>
                <a:lnTo>
                  <a:pt x="663" y="798"/>
                </a:lnTo>
                <a:lnTo>
                  <a:pt x="660" y="789"/>
                </a:lnTo>
                <a:lnTo>
                  <a:pt x="657" y="777"/>
                </a:lnTo>
                <a:lnTo>
                  <a:pt x="656" y="766"/>
                </a:lnTo>
                <a:lnTo>
                  <a:pt x="653" y="742"/>
                </a:lnTo>
                <a:lnTo>
                  <a:pt x="651" y="729"/>
                </a:lnTo>
                <a:lnTo>
                  <a:pt x="651" y="715"/>
                </a:lnTo>
                <a:lnTo>
                  <a:pt x="651" y="426"/>
                </a:lnTo>
                <a:lnTo>
                  <a:pt x="651" y="414"/>
                </a:lnTo>
                <a:lnTo>
                  <a:pt x="653" y="402"/>
                </a:lnTo>
                <a:lnTo>
                  <a:pt x="653" y="390"/>
                </a:lnTo>
                <a:lnTo>
                  <a:pt x="656" y="379"/>
                </a:lnTo>
                <a:lnTo>
                  <a:pt x="657" y="369"/>
                </a:lnTo>
                <a:lnTo>
                  <a:pt x="660" y="358"/>
                </a:lnTo>
                <a:lnTo>
                  <a:pt x="666" y="340"/>
                </a:lnTo>
                <a:lnTo>
                  <a:pt x="669" y="331"/>
                </a:lnTo>
                <a:lnTo>
                  <a:pt x="674" y="324"/>
                </a:lnTo>
                <a:lnTo>
                  <a:pt x="684" y="307"/>
                </a:lnTo>
                <a:lnTo>
                  <a:pt x="689" y="301"/>
                </a:lnTo>
                <a:lnTo>
                  <a:pt x="695" y="294"/>
                </a:lnTo>
                <a:lnTo>
                  <a:pt x="702" y="288"/>
                </a:lnTo>
                <a:lnTo>
                  <a:pt x="708" y="282"/>
                </a:lnTo>
                <a:lnTo>
                  <a:pt x="716" y="276"/>
                </a:lnTo>
                <a:lnTo>
                  <a:pt x="723" y="271"/>
                </a:lnTo>
                <a:lnTo>
                  <a:pt x="741" y="261"/>
                </a:lnTo>
                <a:lnTo>
                  <a:pt x="750" y="256"/>
                </a:lnTo>
                <a:lnTo>
                  <a:pt x="761" y="252"/>
                </a:lnTo>
                <a:lnTo>
                  <a:pt x="783" y="246"/>
                </a:lnTo>
                <a:lnTo>
                  <a:pt x="794" y="243"/>
                </a:lnTo>
                <a:lnTo>
                  <a:pt x="807" y="240"/>
                </a:lnTo>
                <a:lnTo>
                  <a:pt x="833" y="235"/>
                </a:lnTo>
                <a:lnTo>
                  <a:pt x="848" y="234"/>
                </a:lnTo>
                <a:lnTo>
                  <a:pt x="861" y="234"/>
                </a:lnTo>
                <a:lnTo>
                  <a:pt x="893" y="232"/>
                </a:lnTo>
                <a:lnTo>
                  <a:pt x="1134" y="232"/>
                </a:lnTo>
                <a:lnTo>
                  <a:pt x="1164" y="234"/>
                </a:lnTo>
                <a:lnTo>
                  <a:pt x="1179" y="234"/>
                </a:lnTo>
                <a:lnTo>
                  <a:pt x="1193" y="235"/>
                </a:lnTo>
                <a:lnTo>
                  <a:pt x="1206" y="238"/>
                </a:lnTo>
                <a:lnTo>
                  <a:pt x="1220" y="240"/>
                </a:lnTo>
                <a:lnTo>
                  <a:pt x="1232" y="243"/>
                </a:lnTo>
                <a:lnTo>
                  <a:pt x="1244" y="246"/>
                </a:lnTo>
                <a:lnTo>
                  <a:pt x="1265" y="252"/>
                </a:lnTo>
                <a:lnTo>
                  <a:pt x="1275" y="256"/>
                </a:lnTo>
                <a:lnTo>
                  <a:pt x="1286" y="261"/>
                </a:lnTo>
                <a:lnTo>
                  <a:pt x="1302" y="271"/>
                </a:lnTo>
                <a:lnTo>
                  <a:pt x="1317" y="282"/>
                </a:lnTo>
                <a:close/>
                <a:moveTo>
                  <a:pt x="8283" y="402"/>
                </a:moveTo>
                <a:lnTo>
                  <a:pt x="8282" y="388"/>
                </a:lnTo>
                <a:lnTo>
                  <a:pt x="8280" y="382"/>
                </a:lnTo>
                <a:lnTo>
                  <a:pt x="8277" y="376"/>
                </a:lnTo>
                <a:lnTo>
                  <a:pt x="8274" y="370"/>
                </a:lnTo>
                <a:lnTo>
                  <a:pt x="8270" y="364"/>
                </a:lnTo>
                <a:lnTo>
                  <a:pt x="8265" y="360"/>
                </a:lnTo>
                <a:lnTo>
                  <a:pt x="8259" y="355"/>
                </a:lnTo>
                <a:lnTo>
                  <a:pt x="8247" y="351"/>
                </a:lnTo>
                <a:lnTo>
                  <a:pt x="8235" y="346"/>
                </a:lnTo>
                <a:lnTo>
                  <a:pt x="8222" y="345"/>
                </a:lnTo>
                <a:lnTo>
                  <a:pt x="8208" y="345"/>
                </a:lnTo>
                <a:lnTo>
                  <a:pt x="7967" y="345"/>
                </a:lnTo>
                <a:lnTo>
                  <a:pt x="7953" y="345"/>
                </a:lnTo>
                <a:lnTo>
                  <a:pt x="7940" y="346"/>
                </a:lnTo>
                <a:lnTo>
                  <a:pt x="7928" y="351"/>
                </a:lnTo>
                <a:lnTo>
                  <a:pt x="7922" y="352"/>
                </a:lnTo>
                <a:lnTo>
                  <a:pt x="7916" y="355"/>
                </a:lnTo>
                <a:lnTo>
                  <a:pt x="7910" y="360"/>
                </a:lnTo>
                <a:lnTo>
                  <a:pt x="7905" y="364"/>
                </a:lnTo>
                <a:lnTo>
                  <a:pt x="7901" y="370"/>
                </a:lnTo>
                <a:lnTo>
                  <a:pt x="7898" y="376"/>
                </a:lnTo>
                <a:lnTo>
                  <a:pt x="7895" y="382"/>
                </a:lnTo>
                <a:lnTo>
                  <a:pt x="7893" y="388"/>
                </a:lnTo>
                <a:lnTo>
                  <a:pt x="7892" y="394"/>
                </a:lnTo>
                <a:lnTo>
                  <a:pt x="7892" y="400"/>
                </a:lnTo>
                <a:lnTo>
                  <a:pt x="7892" y="547"/>
                </a:lnTo>
                <a:lnTo>
                  <a:pt x="8208" y="547"/>
                </a:lnTo>
                <a:lnTo>
                  <a:pt x="8222" y="547"/>
                </a:lnTo>
                <a:lnTo>
                  <a:pt x="8235" y="546"/>
                </a:lnTo>
                <a:lnTo>
                  <a:pt x="8241" y="543"/>
                </a:lnTo>
                <a:lnTo>
                  <a:pt x="8247" y="541"/>
                </a:lnTo>
                <a:lnTo>
                  <a:pt x="8253" y="538"/>
                </a:lnTo>
                <a:lnTo>
                  <a:pt x="8259" y="535"/>
                </a:lnTo>
                <a:lnTo>
                  <a:pt x="8265" y="532"/>
                </a:lnTo>
                <a:lnTo>
                  <a:pt x="8270" y="528"/>
                </a:lnTo>
                <a:lnTo>
                  <a:pt x="8274" y="522"/>
                </a:lnTo>
                <a:lnTo>
                  <a:pt x="8276" y="519"/>
                </a:lnTo>
                <a:lnTo>
                  <a:pt x="8277" y="516"/>
                </a:lnTo>
                <a:lnTo>
                  <a:pt x="8280" y="510"/>
                </a:lnTo>
                <a:lnTo>
                  <a:pt x="8282" y="502"/>
                </a:lnTo>
                <a:lnTo>
                  <a:pt x="8283" y="496"/>
                </a:lnTo>
                <a:lnTo>
                  <a:pt x="8283" y="490"/>
                </a:lnTo>
                <a:lnTo>
                  <a:pt x="8283" y="402"/>
                </a:lnTo>
                <a:close/>
                <a:moveTo>
                  <a:pt x="8391" y="282"/>
                </a:moveTo>
                <a:lnTo>
                  <a:pt x="8399" y="288"/>
                </a:lnTo>
                <a:lnTo>
                  <a:pt x="8405" y="294"/>
                </a:lnTo>
                <a:lnTo>
                  <a:pt x="8417" y="307"/>
                </a:lnTo>
                <a:lnTo>
                  <a:pt x="8421" y="315"/>
                </a:lnTo>
                <a:lnTo>
                  <a:pt x="8426" y="324"/>
                </a:lnTo>
                <a:lnTo>
                  <a:pt x="8435" y="340"/>
                </a:lnTo>
                <a:lnTo>
                  <a:pt x="8441" y="358"/>
                </a:lnTo>
                <a:lnTo>
                  <a:pt x="8444" y="369"/>
                </a:lnTo>
                <a:lnTo>
                  <a:pt x="8445" y="379"/>
                </a:lnTo>
                <a:lnTo>
                  <a:pt x="8447" y="390"/>
                </a:lnTo>
                <a:lnTo>
                  <a:pt x="8448" y="402"/>
                </a:lnTo>
                <a:lnTo>
                  <a:pt x="8448" y="414"/>
                </a:lnTo>
                <a:lnTo>
                  <a:pt x="8450" y="426"/>
                </a:lnTo>
                <a:lnTo>
                  <a:pt x="8450" y="453"/>
                </a:lnTo>
                <a:lnTo>
                  <a:pt x="8448" y="465"/>
                </a:lnTo>
                <a:lnTo>
                  <a:pt x="8448" y="475"/>
                </a:lnTo>
                <a:lnTo>
                  <a:pt x="8445" y="496"/>
                </a:lnTo>
                <a:lnTo>
                  <a:pt x="8444" y="505"/>
                </a:lnTo>
                <a:lnTo>
                  <a:pt x="8441" y="514"/>
                </a:lnTo>
                <a:lnTo>
                  <a:pt x="8438" y="523"/>
                </a:lnTo>
                <a:lnTo>
                  <a:pt x="8435" y="532"/>
                </a:lnTo>
                <a:lnTo>
                  <a:pt x="8432" y="540"/>
                </a:lnTo>
                <a:lnTo>
                  <a:pt x="8427" y="547"/>
                </a:lnTo>
                <a:lnTo>
                  <a:pt x="8423" y="555"/>
                </a:lnTo>
                <a:lnTo>
                  <a:pt x="8417" y="561"/>
                </a:lnTo>
                <a:lnTo>
                  <a:pt x="8412" y="568"/>
                </a:lnTo>
                <a:lnTo>
                  <a:pt x="8406" y="574"/>
                </a:lnTo>
                <a:lnTo>
                  <a:pt x="8399" y="580"/>
                </a:lnTo>
                <a:lnTo>
                  <a:pt x="8393" y="586"/>
                </a:lnTo>
                <a:lnTo>
                  <a:pt x="8378" y="595"/>
                </a:lnTo>
                <a:lnTo>
                  <a:pt x="8369" y="601"/>
                </a:lnTo>
                <a:lnTo>
                  <a:pt x="8360" y="606"/>
                </a:lnTo>
                <a:lnTo>
                  <a:pt x="8351" y="609"/>
                </a:lnTo>
                <a:lnTo>
                  <a:pt x="8340" y="613"/>
                </a:lnTo>
                <a:lnTo>
                  <a:pt x="8318" y="619"/>
                </a:lnTo>
                <a:lnTo>
                  <a:pt x="8294" y="625"/>
                </a:lnTo>
                <a:lnTo>
                  <a:pt x="8268" y="628"/>
                </a:lnTo>
                <a:lnTo>
                  <a:pt x="8253" y="630"/>
                </a:lnTo>
                <a:lnTo>
                  <a:pt x="8238" y="631"/>
                </a:lnTo>
                <a:lnTo>
                  <a:pt x="8208" y="631"/>
                </a:lnTo>
                <a:lnTo>
                  <a:pt x="7892" y="631"/>
                </a:lnTo>
                <a:lnTo>
                  <a:pt x="7892" y="754"/>
                </a:lnTo>
                <a:lnTo>
                  <a:pt x="7892" y="760"/>
                </a:lnTo>
                <a:lnTo>
                  <a:pt x="7893" y="768"/>
                </a:lnTo>
                <a:lnTo>
                  <a:pt x="7895" y="774"/>
                </a:lnTo>
                <a:lnTo>
                  <a:pt x="7898" y="780"/>
                </a:lnTo>
                <a:lnTo>
                  <a:pt x="7901" y="786"/>
                </a:lnTo>
                <a:lnTo>
                  <a:pt x="7905" y="792"/>
                </a:lnTo>
                <a:lnTo>
                  <a:pt x="7910" y="796"/>
                </a:lnTo>
                <a:lnTo>
                  <a:pt x="7916" y="799"/>
                </a:lnTo>
                <a:lnTo>
                  <a:pt x="7928" y="805"/>
                </a:lnTo>
                <a:lnTo>
                  <a:pt x="7940" y="810"/>
                </a:lnTo>
                <a:lnTo>
                  <a:pt x="7953" y="811"/>
                </a:lnTo>
                <a:lnTo>
                  <a:pt x="7967" y="811"/>
                </a:lnTo>
                <a:lnTo>
                  <a:pt x="8384" y="811"/>
                </a:lnTo>
                <a:lnTo>
                  <a:pt x="8382" y="823"/>
                </a:lnTo>
                <a:lnTo>
                  <a:pt x="8379" y="837"/>
                </a:lnTo>
                <a:lnTo>
                  <a:pt x="8375" y="850"/>
                </a:lnTo>
                <a:lnTo>
                  <a:pt x="8369" y="864"/>
                </a:lnTo>
                <a:lnTo>
                  <a:pt x="8363" y="876"/>
                </a:lnTo>
                <a:lnTo>
                  <a:pt x="8357" y="886"/>
                </a:lnTo>
                <a:lnTo>
                  <a:pt x="8348" y="897"/>
                </a:lnTo>
                <a:lnTo>
                  <a:pt x="8339" y="906"/>
                </a:lnTo>
                <a:lnTo>
                  <a:pt x="8327" y="912"/>
                </a:lnTo>
                <a:lnTo>
                  <a:pt x="8321" y="915"/>
                </a:lnTo>
                <a:lnTo>
                  <a:pt x="8315" y="918"/>
                </a:lnTo>
                <a:lnTo>
                  <a:pt x="8307" y="919"/>
                </a:lnTo>
                <a:lnTo>
                  <a:pt x="8298" y="921"/>
                </a:lnTo>
                <a:lnTo>
                  <a:pt x="8289" y="922"/>
                </a:lnTo>
                <a:lnTo>
                  <a:pt x="8280" y="922"/>
                </a:lnTo>
                <a:lnTo>
                  <a:pt x="7968" y="922"/>
                </a:lnTo>
                <a:lnTo>
                  <a:pt x="7937" y="922"/>
                </a:lnTo>
                <a:lnTo>
                  <a:pt x="7908" y="919"/>
                </a:lnTo>
                <a:lnTo>
                  <a:pt x="7881" y="915"/>
                </a:lnTo>
                <a:lnTo>
                  <a:pt x="7857" y="909"/>
                </a:lnTo>
                <a:lnTo>
                  <a:pt x="7836" y="901"/>
                </a:lnTo>
                <a:lnTo>
                  <a:pt x="7826" y="897"/>
                </a:lnTo>
                <a:lnTo>
                  <a:pt x="7817" y="892"/>
                </a:lnTo>
                <a:lnTo>
                  <a:pt x="7799" y="882"/>
                </a:lnTo>
                <a:lnTo>
                  <a:pt x="7784" y="871"/>
                </a:lnTo>
                <a:lnTo>
                  <a:pt x="7776" y="864"/>
                </a:lnTo>
                <a:lnTo>
                  <a:pt x="7770" y="858"/>
                </a:lnTo>
                <a:lnTo>
                  <a:pt x="7764" y="850"/>
                </a:lnTo>
                <a:lnTo>
                  <a:pt x="7758" y="843"/>
                </a:lnTo>
                <a:lnTo>
                  <a:pt x="7754" y="835"/>
                </a:lnTo>
                <a:lnTo>
                  <a:pt x="7749" y="826"/>
                </a:lnTo>
                <a:lnTo>
                  <a:pt x="7740" y="808"/>
                </a:lnTo>
                <a:lnTo>
                  <a:pt x="7734" y="789"/>
                </a:lnTo>
                <a:lnTo>
                  <a:pt x="7731" y="777"/>
                </a:lnTo>
                <a:lnTo>
                  <a:pt x="7730" y="766"/>
                </a:lnTo>
                <a:lnTo>
                  <a:pt x="7727" y="742"/>
                </a:lnTo>
                <a:lnTo>
                  <a:pt x="7725" y="729"/>
                </a:lnTo>
                <a:lnTo>
                  <a:pt x="7725" y="715"/>
                </a:lnTo>
                <a:lnTo>
                  <a:pt x="7725" y="426"/>
                </a:lnTo>
                <a:lnTo>
                  <a:pt x="7725" y="414"/>
                </a:lnTo>
                <a:lnTo>
                  <a:pt x="7727" y="402"/>
                </a:lnTo>
                <a:lnTo>
                  <a:pt x="7730" y="379"/>
                </a:lnTo>
                <a:lnTo>
                  <a:pt x="7731" y="369"/>
                </a:lnTo>
                <a:lnTo>
                  <a:pt x="7734" y="358"/>
                </a:lnTo>
                <a:lnTo>
                  <a:pt x="7737" y="349"/>
                </a:lnTo>
                <a:lnTo>
                  <a:pt x="7740" y="340"/>
                </a:lnTo>
                <a:lnTo>
                  <a:pt x="7745" y="331"/>
                </a:lnTo>
                <a:lnTo>
                  <a:pt x="7748" y="324"/>
                </a:lnTo>
                <a:lnTo>
                  <a:pt x="7758" y="307"/>
                </a:lnTo>
                <a:lnTo>
                  <a:pt x="7764" y="301"/>
                </a:lnTo>
                <a:lnTo>
                  <a:pt x="7770" y="294"/>
                </a:lnTo>
                <a:lnTo>
                  <a:pt x="7776" y="288"/>
                </a:lnTo>
                <a:lnTo>
                  <a:pt x="7784" y="282"/>
                </a:lnTo>
                <a:lnTo>
                  <a:pt x="7790" y="276"/>
                </a:lnTo>
                <a:lnTo>
                  <a:pt x="7799" y="271"/>
                </a:lnTo>
                <a:lnTo>
                  <a:pt x="7815" y="261"/>
                </a:lnTo>
                <a:lnTo>
                  <a:pt x="7826" y="256"/>
                </a:lnTo>
                <a:lnTo>
                  <a:pt x="7835" y="252"/>
                </a:lnTo>
                <a:lnTo>
                  <a:pt x="7857" y="246"/>
                </a:lnTo>
                <a:lnTo>
                  <a:pt x="7869" y="243"/>
                </a:lnTo>
                <a:lnTo>
                  <a:pt x="7881" y="240"/>
                </a:lnTo>
                <a:lnTo>
                  <a:pt x="7907" y="235"/>
                </a:lnTo>
                <a:lnTo>
                  <a:pt x="7922" y="234"/>
                </a:lnTo>
                <a:lnTo>
                  <a:pt x="7935" y="234"/>
                </a:lnTo>
                <a:lnTo>
                  <a:pt x="7967" y="232"/>
                </a:lnTo>
                <a:lnTo>
                  <a:pt x="8208" y="232"/>
                </a:lnTo>
                <a:lnTo>
                  <a:pt x="8238" y="234"/>
                </a:lnTo>
                <a:lnTo>
                  <a:pt x="8253" y="234"/>
                </a:lnTo>
                <a:lnTo>
                  <a:pt x="8267" y="235"/>
                </a:lnTo>
                <a:lnTo>
                  <a:pt x="8280" y="238"/>
                </a:lnTo>
                <a:lnTo>
                  <a:pt x="8294" y="240"/>
                </a:lnTo>
                <a:lnTo>
                  <a:pt x="8306" y="243"/>
                </a:lnTo>
                <a:lnTo>
                  <a:pt x="8318" y="246"/>
                </a:lnTo>
                <a:lnTo>
                  <a:pt x="8340" y="252"/>
                </a:lnTo>
                <a:lnTo>
                  <a:pt x="8349" y="256"/>
                </a:lnTo>
                <a:lnTo>
                  <a:pt x="8360" y="261"/>
                </a:lnTo>
                <a:lnTo>
                  <a:pt x="8376" y="271"/>
                </a:lnTo>
                <a:lnTo>
                  <a:pt x="8391" y="282"/>
                </a:lnTo>
                <a:close/>
                <a:moveTo>
                  <a:pt x="2487" y="282"/>
                </a:moveTo>
                <a:lnTo>
                  <a:pt x="2480" y="276"/>
                </a:lnTo>
                <a:lnTo>
                  <a:pt x="2472" y="271"/>
                </a:lnTo>
                <a:lnTo>
                  <a:pt x="2456" y="261"/>
                </a:lnTo>
                <a:lnTo>
                  <a:pt x="2438" y="253"/>
                </a:lnTo>
                <a:lnTo>
                  <a:pt x="2417" y="246"/>
                </a:lnTo>
                <a:lnTo>
                  <a:pt x="2405" y="243"/>
                </a:lnTo>
                <a:lnTo>
                  <a:pt x="2393" y="241"/>
                </a:lnTo>
                <a:lnTo>
                  <a:pt x="2369" y="237"/>
                </a:lnTo>
                <a:lnTo>
                  <a:pt x="2342" y="234"/>
                </a:lnTo>
                <a:lnTo>
                  <a:pt x="2327" y="234"/>
                </a:lnTo>
                <a:lnTo>
                  <a:pt x="2312" y="232"/>
                </a:lnTo>
                <a:lnTo>
                  <a:pt x="1478" y="232"/>
                </a:lnTo>
                <a:lnTo>
                  <a:pt x="1472" y="234"/>
                </a:lnTo>
                <a:lnTo>
                  <a:pt x="1464" y="235"/>
                </a:lnTo>
                <a:lnTo>
                  <a:pt x="1458" y="237"/>
                </a:lnTo>
                <a:lnTo>
                  <a:pt x="1451" y="241"/>
                </a:lnTo>
                <a:lnTo>
                  <a:pt x="1448" y="244"/>
                </a:lnTo>
                <a:lnTo>
                  <a:pt x="1445" y="247"/>
                </a:lnTo>
                <a:lnTo>
                  <a:pt x="1440" y="255"/>
                </a:lnTo>
                <a:lnTo>
                  <a:pt x="1439" y="259"/>
                </a:lnTo>
                <a:lnTo>
                  <a:pt x="1437" y="264"/>
                </a:lnTo>
                <a:lnTo>
                  <a:pt x="1436" y="270"/>
                </a:lnTo>
                <a:lnTo>
                  <a:pt x="1436" y="276"/>
                </a:lnTo>
                <a:lnTo>
                  <a:pt x="1436" y="880"/>
                </a:lnTo>
                <a:lnTo>
                  <a:pt x="1436" y="886"/>
                </a:lnTo>
                <a:lnTo>
                  <a:pt x="1437" y="891"/>
                </a:lnTo>
                <a:lnTo>
                  <a:pt x="1440" y="900"/>
                </a:lnTo>
                <a:lnTo>
                  <a:pt x="1445" y="907"/>
                </a:lnTo>
                <a:lnTo>
                  <a:pt x="1448" y="910"/>
                </a:lnTo>
                <a:lnTo>
                  <a:pt x="1451" y="913"/>
                </a:lnTo>
                <a:lnTo>
                  <a:pt x="1458" y="918"/>
                </a:lnTo>
                <a:lnTo>
                  <a:pt x="1464" y="921"/>
                </a:lnTo>
                <a:lnTo>
                  <a:pt x="1472" y="922"/>
                </a:lnTo>
                <a:lnTo>
                  <a:pt x="1478" y="922"/>
                </a:lnTo>
                <a:lnTo>
                  <a:pt x="1596" y="922"/>
                </a:lnTo>
                <a:lnTo>
                  <a:pt x="1596" y="387"/>
                </a:lnTo>
                <a:lnTo>
                  <a:pt x="1596" y="381"/>
                </a:lnTo>
                <a:lnTo>
                  <a:pt x="1596" y="375"/>
                </a:lnTo>
                <a:lnTo>
                  <a:pt x="1599" y="366"/>
                </a:lnTo>
                <a:lnTo>
                  <a:pt x="1605" y="358"/>
                </a:lnTo>
                <a:lnTo>
                  <a:pt x="1607" y="355"/>
                </a:lnTo>
                <a:lnTo>
                  <a:pt x="1611" y="354"/>
                </a:lnTo>
                <a:lnTo>
                  <a:pt x="1617" y="349"/>
                </a:lnTo>
                <a:lnTo>
                  <a:pt x="1625" y="346"/>
                </a:lnTo>
                <a:lnTo>
                  <a:pt x="1631" y="345"/>
                </a:lnTo>
                <a:lnTo>
                  <a:pt x="1638" y="345"/>
                </a:lnTo>
                <a:lnTo>
                  <a:pt x="1838" y="345"/>
                </a:lnTo>
                <a:lnTo>
                  <a:pt x="1853" y="345"/>
                </a:lnTo>
                <a:lnTo>
                  <a:pt x="1865" y="346"/>
                </a:lnTo>
                <a:lnTo>
                  <a:pt x="1878" y="351"/>
                </a:lnTo>
                <a:lnTo>
                  <a:pt x="1884" y="352"/>
                </a:lnTo>
                <a:lnTo>
                  <a:pt x="1889" y="355"/>
                </a:lnTo>
                <a:lnTo>
                  <a:pt x="1895" y="360"/>
                </a:lnTo>
                <a:lnTo>
                  <a:pt x="1901" y="364"/>
                </a:lnTo>
                <a:lnTo>
                  <a:pt x="1904" y="370"/>
                </a:lnTo>
                <a:lnTo>
                  <a:pt x="1907" y="373"/>
                </a:lnTo>
                <a:lnTo>
                  <a:pt x="1908" y="376"/>
                </a:lnTo>
                <a:lnTo>
                  <a:pt x="1911" y="382"/>
                </a:lnTo>
                <a:lnTo>
                  <a:pt x="1913" y="388"/>
                </a:lnTo>
                <a:lnTo>
                  <a:pt x="1914" y="396"/>
                </a:lnTo>
                <a:lnTo>
                  <a:pt x="1914" y="402"/>
                </a:lnTo>
                <a:lnTo>
                  <a:pt x="1914" y="880"/>
                </a:lnTo>
                <a:lnTo>
                  <a:pt x="1914" y="886"/>
                </a:lnTo>
                <a:lnTo>
                  <a:pt x="1914" y="891"/>
                </a:lnTo>
                <a:lnTo>
                  <a:pt x="1917" y="900"/>
                </a:lnTo>
                <a:lnTo>
                  <a:pt x="1923" y="907"/>
                </a:lnTo>
                <a:lnTo>
                  <a:pt x="1926" y="910"/>
                </a:lnTo>
                <a:lnTo>
                  <a:pt x="1929" y="913"/>
                </a:lnTo>
                <a:lnTo>
                  <a:pt x="1935" y="918"/>
                </a:lnTo>
                <a:lnTo>
                  <a:pt x="1943" y="921"/>
                </a:lnTo>
                <a:lnTo>
                  <a:pt x="1949" y="922"/>
                </a:lnTo>
                <a:lnTo>
                  <a:pt x="1956" y="922"/>
                </a:lnTo>
                <a:lnTo>
                  <a:pt x="2070" y="922"/>
                </a:lnTo>
                <a:lnTo>
                  <a:pt x="2070" y="387"/>
                </a:lnTo>
                <a:lnTo>
                  <a:pt x="2070" y="381"/>
                </a:lnTo>
                <a:lnTo>
                  <a:pt x="2072" y="376"/>
                </a:lnTo>
                <a:lnTo>
                  <a:pt x="2075" y="367"/>
                </a:lnTo>
                <a:lnTo>
                  <a:pt x="2078" y="360"/>
                </a:lnTo>
                <a:lnTo>
                  <a:pt x="2081" y="357"/>
                </a:lnTo>
                <a:lnTo>
                  <a:pt x="2084" y="354"/>
                </a:lnTo>
                <a:lnTo>
                  <a:pt x="2090" y="351"/>
                </a:lnTo>
                <a:lnTo>
                  <a:pt x="2096" y="348"/>
                </a:lnTo>
                <a:lnTo>
                  <a:pt x="2103" y="345"/>
                </a:lnTo>
                <a:lnTo>
                  <a:pt x="2109" y="345"/>
                </a:lnTo>
                <a:lnTo>
                  <a:pt x="2319" y="345"/>
                </a:lnTo>
                <a:lnTo>
                  <a:pt x="2331" y="345"/>
                </a:lnTo>
                <a:lnTo>
                  <a:pt x="2343" y="348"/>
                </a:lnTo>
                <a:lnTo>
                  <a:pt x="2348" y="349"/>
                </a:lnTo>
                <a:lnTo>
                  <a:pt x="2354" y="351"/>
                </a:lnTo>
                <a:lnTo>
                  <a:pt x="2358" y="354"/>
                </a:lnTo>
                <a:lnTo>
                  <a:pt x="2363" y="355"/>
                </a:lnTo>
                <a:lnTo>
                  <a:pt x="2369" y="360"/>
                </a:lnTo>
                <a:lnTo>
                  <a:pt x="2373" y="364"/>
                </a:lnTo>
                <a:lnTo>
                  <a:pt x="2378" y="370"/>
                </a:lnTo>
                <a:lnTo>
                  <a:pt x="2379" y="373"/>
                </a:lnTo>
                <a:lnTo>
                  <a:pt x="2381" y="376"/>
                </a:lnTo>
                <a:lnTo>
                  <a:pt x="2384" y="382"/>
                </a:lnTo>
                <a:lnTo>
                  <a:pt x="2387" y="388"/>
                </a:lnTo>
                <a:lnTo>
                  <a:pt x="2387" y="396"/>
                </a:lnTo>
                <a:lnTo>
                  <a:pt x="2387" y="402"/>
                </a:lnTo>
                <a:lnTo>
                  <a:pt x="2387" y="880"/>
                </a:lnTo>
                <a:lnTo>
                  <a:pt x="2388" y="886"/>
                </a:lnTo>
                <a:lnTo>
                  <a:pt x="2388" y="892"/>
                </a:lnTo>
                <a:lnTo>
                  <a:pt x="2390" y="897"/>
                </a:lnTo>
                <a:lnTo>
                  <a:pt x="2391" y="901"/>
                </a:lnTo>
                <a:lnTo>
                  <a:pt x="2394" y="904"/>
                </a:lnTo>
                <a:lnTo>
                  <a:pt x="2397" y="909"/>
                </a:lnTo>
                <a:lnTo>
                  <a:pt x="2399" y="912"/>
                </a:lnTo>
                <a:lnTo>
                  <a:pt x="2402" y="913"/>
                </a:lnTo>
                <a:lnTo>
                  <a:pt x="2409" y="918"/>
                </a:lnTo>
                <a:lnTo>
                  <a:pt x="2415" y="921"/>
                </a:lnTo>
                <a:lnTo>
                  <a:pt x="2423" y="922"/>
                </a:lnTo>
                <a:lnTo>
                  <a:pt x="2429" y="922"/>
                </a:lnTo>
                <a:lnTo>
                  <a:pt x="2544" y="922"/>
                </a:lnTo>
                <a:lnTo>
                  <a:pt x="2544" y="426"/>
                </a:lnTo>
                <a:lnTo>
                  <a:pt x="2544" y="414"/>
                </a:lnTo>
                <a:lnTo>
                  <a:pt x="2543" y="402"/>
                </a:lnTo>
                <a:lnTo>
                  <a:pt x="2543" y="390"/>
                </a:lnTo>
                <a:lnTo>
                  <a:pt x="2540" y="379"/>
                </a:lnTo>
                <a:lnTo>
                  <a:pt x="2538" y="369"/>
                </a:lnTo>
                <a:lnTo>
                  <a:pt x="2535" y="358"/>
                </a:lnTo>
                <a:lnTo>
                  <a:pt x="2532" y="349"/>
                </a:lnTo>
                <a:lnTo>
                  <a:pt x="2529" y="340"/>
                </a:lnTo>
                <a:lnTo>
                  <a:pt x="2526" y="331"/>
                </a:lnTo>
                <a:lnTo>
                  <a:pt x="2522" y="324"/>
                </a:lnTo>
                <a:lnTo>
                  <a:pt x="2511" y="307"/>
                </a:lnTo>
                <a:lnTo>
                  <a:pt x="2507" y="301"/>
                </a:lnTo>
                <a:lnTo>
                  <a:pt x="2501" y="294"/>
                </a:lnTo>
                <a:lnTo>
                  <a:pt x="2493" y="288"/>
                </a:lnTo>
                <a:lnTo>
                  <a:pt x="2487" y="282"/>
                </a:lnTo>
                <a:close/>
                <a:moveTo>
                  <a:pt x="3701" y="282"/>
                </a:moveTo>
                <a:lnTo>
                  <a:pt x="3695" y="276"/>
                </a:lnTo>
                <a:lnTo>
                  <a:pt x="3687" y="271"/>
                </a:lnTo>
                <a:lnTo>
                  <a:pt x="3669" y="261"/>
                </a:lnTo>
                <a:lnTo>
                  <a:pt x="3651" y="253"/>
                </a:lnTo>
                <a:lnTo>
                  <a:pt x="3630" y="246"/>
                </a:lnTo>
                <a:lnTo>
                  <a:pt x="3620" y="243"/>
                </a:lnTo>
                <a:lnTo>
                  <a:pt x="3608" y="241"/>
                </a:lnTo>
                <a:lnTo>
                  <a:pt x="3582" y="237"/>
                </a:lnTo>
                <a:lnTo>
                  <a:pt x="3555" y="234"/>
                </a:lnTo>
                <a:lnTo>
                  <a:pt x="3542" y="234"/>
                </a:lnTo>
                <a:lnTo>
                  <a:pt x="3527" y="232"/>
                </a:lnTo>
                <a:lnTo>
                  <a:pt x="2691" y="232"/>
                </a:lnTo>
                <a:lnTo>
                  <a:pt x="2685" y="234"/>
                </a:lnTo>
                <a:lnTo>
                  <a:pt x="2679" y="235"/>
                </a:lnTo>
                <a:lnTo>
                  <a:pt x="2672" y="237"/>
                </a:lnTo>
                <a:lnTo>
                  <a:pt x="2666" y="241"/>
                </a:lnTo>
                <a:lnTo>
                  <a:pt x="2663" y="244"/>
                </a:lnTo>
                <a:lnTo>
                  <a:pt x="2660" y="247"/>
                </a:lnTo>
                <a:lnTo>
                  <a:pt x="2655" y="255"/>
                </a:lnTo>
                <a:lnTo>
                  <a:pt x="2652" y="259"/>
                </a:lnTo>
                <a:lnTo>
                  <a:pt x="2651" y="264"/>
                </a:lnTo>
                <a:lnTo>
                  <a:pt x="2651" y="270"/>
                </a:lnTo>
                <a:lnTo>
                  <a:pt x="2651" y="276"/>
                </a:lnTo>
                <a:lnTo>
                  <a:pt x="2651" y="880"/>
                </a:lnTo>
                <a:lnTo>
                  <a:pt x="2651" y="886"/>
                </a:lnTo>
                <a:lnTo>
                  <a:pt x="2651" y="891"/>
                </a:lnTo>
                <a:lnTo>
                  <a:pt x="2655" y="900"/>
                </a:lnTo>
                <a:lnTo>
                  <a:pt x="2660" y="907"/>
                </a:lnTo>
                <a:lnTo>
                  <a:pt x="2663" y="910"/>
                </a:lnTo>
                <a:lnTo>
                  <a:pt x="2666" y="913"/>
                </a:lnTo>
                <a:lnTo>
                  <a:pt x="2672" y="918"/>
                </a:lnTo>
                <a:lnTo>
                  <a:pt x="2679" y="921"/>
                </a:lnTo>
                <a:lnTo>
                  <a:pt x="2685" y="922"/>
                </a:lnTo>
                <a:lnTo>
                  <a:pt x="2691" y="922"/>
                </a:lnTo>
                <a:lnTo>
                  <a:pt x="2810" y="922"/>
                </a:lnTo>
                <a:lnTo>
                  <a:pt x="2810" y="387"/>
                </a:lnTo>
                <a:lnTo>
                  <a:pt x="2810" y="381"/>
                </a:lnTo>
                <a:lnTo>
                  <a:pt x="2811" y="375"/>
                </a:lnTo>
                <a:lnTo>
                  <a:pt x="2814" y="366"/>
                </a:lnTo>
                <a:lnTo>
                  <a:pt x="2819" y="358"/>
                </a:lnTo>
                <a:lnTo>
                  <a:pt x="2822" y="355"/>
                </a:lnTo>
                <a:lnTo>
                  <a:pt x="2825" y="354"/>
                </a:lnTo>
                <a:lnTo>
                  <a:pt x="2831" y="349"/>
                </a:lnTo>
                <a:lnTo>
                  <a:pt x="2838" y="346"/>
                </a:lnTo>
                <a:lnTo>
                  <a:pt x="2846" y="345"/>
                </a:lnTo>
                <a:lnTo>
                  <a:pt x="2852" y="345"/>
                </a:lnTo>
                <a:lnTo>
                  <a:pt x="3053" y="345"/>
                </a:lnTo>
                <a:lnTo>
                  <a:pt x="3066" y="345"/>
                </a:lnTo>
                <a:lnTo>
                  <a:pt x="3080" y="346"/>
                </a:lnTo>
                <a:lnTo>
                  <a:pt x="3092" y="351"/>
                </a:lnTo>
                <a:lnTo>
                  <a:pt x="3098" y="352"/>
                </a:lnTo>
                <a:lnTo>
                  <a:pt x="3104" y="355"/>
                </a:lnTo>
                <a:lnTo>
                  <a:pt x="3110" y="360"/>
                </a:lnTo>
                <a:lnTo>
                  <a:pt x="3114" y="364"/>
                </a:lnTo>
                <a:lnTo>
                  <a:pt x="3119" y="370"/>
                </a:lnTo>
                <a:lnTo>
                  <a:pt x="3120" y="373"/>
                </a:lnTo>
                <a:lnTo>
                  <a:pt x="3122" y="376"/>
                </a:lnTo>
                <a:lnTo>
                  <a:pt x="3125" y="382"/>
                </a:lnTo>
                <a:lnTo>
                  <a:pt x="3126" y="388"/>
                </a:lnTo>
                <a:lnTo>
                  <a:pt x="3128" y="396"/>
                </a:lnTo>
                <a:lnTo>
                  <a:pt x="3128" y="402"/>
                </a:lnTo>
                <a:lnTo>
                  <a:pt x="3128" y="880"/>
                </a:lnTo>
                <a:lnTo>
                  <a:pt x="3128" y="886"/>
                </a:lnTo>
                <a:lnTo>
                  <a:pt x="3129" y="891"/>
                </a:lnTo>
                <a:lnTo>
                  <a:pt x="3132" y="900"/>
                </a:lnTo>
                <a:lnTo>
                  <a:pt x="3137" y="907"/>
                </a:lnTo>
                <a:lnTo>
                  <a:pt x="3140" y="910"/>
                </a:lnTo>
                <a:lnTo>
                  <a:pt x="3143" y="913"/>
                </a:lnTo>
                <a:lnTo>
                  <a:pt x="3149" y="918"/>
                </a:lnTo>
                <a:lnTo>
                  <a:pt x="3156" y="921"/>
                </a:lnTo>
                <a:lnTo>
                  <a:pt x="3164" y="922"/>
                </a:lnTo>
                <a:lnTo>
                  <a:pt x="3170" y="922"/>
                </a:lnTo>
                <a:lnTo>
                  <a:pt x="3285" y="922"/>
                </a:lnTo>
                <a:lnTo>
                  <a:pt x="3285" y="387"/>
                </a:lnTo>
                <a:lnTo>
                  <a:pt x="3285" y="381"/>
                </a:lnTo>
                <a:lnTo>
                  <a:pt x="3285" y="376"/>
                </a:lnTo>
                <a:lnTo>
                  <a:pt x="3288" y="367"/>
                </a:lnTo>
                <a:lnTo>
                  <a:pt x="3293" y="360"/>
                </a:lnTo>
                <a:lnTo>
                  <a:pt x="3296" y="357"/>
                </a:lnTo>
                <a:lnTo>
                  <a:pt x="3297" y="354"/>
                </a:lnTo>
                <a:lnTo>
                  <a:pt x="3303" y="351"/>
                </a:lnTo>
                <a:lnTo>
                  <a:pt x="3311" y="348"/>
                </a:lnTo>
                <a:lnTo>
                  <a:pt x="3317" y="345"/>
                </a:lnTo>
                <a:lnTo>
                  <a:pt x="3323" y="345"/>
                </a:lnTo>
                <a:lnTo>
                  <a:pt x="3534" y="345"/>
                </a:lnTo>
                <a:lnTo>
                  <a:pt x="3546" y="345"/>
                </a:lnTo>
                <a:lnTo>
                  <a:pt x="3557" y="348"/>
                </a:lnTo>
                <a:lnTo>
                  <a:pt x="3563" y="349"/>
                </a:lnTo>
                <a:lnTo>
                  <a:pt x="3567" y="351"/>
                </a:lnTo>
                <a:lnTo>
                  <a:pt x="3572" y="354"/>
                </a:lnTo>
                <a:lnTo>
                  <a:pt x="3578" y="355"/>
                </a:lnTo>
                <a:lnTo>
                  <a:pt x="3582" y="360"/>
                </a:lnTo>
                <a:lnTo>
                  <a:pt x="3588" y="364"/>
                </a:lnTo>
                <a:lnTo>
                  <a:pt x="3593" y="370"/>
                </a:lnTo>
                <a:lnTo>
                  <a:pt x="3594" y="373"/>
                </a:lnTo>
                <a:lnTo>
                  <a:pt x="3596" y="376"/>
                </a:lnTo>
                <a:lnTo>
                  <a:pt x="3599" y="382"/>
                </a:lnTo>
                <a:lnTo>
                  <a:pt x="3600" y="388"/>
                </a:lnTo>
                <a:lnTo>
                  <a:pt x="3602" y="396"/>
                </a:lnTo>
                <a:lnTo>
                  <a:pt x="3602" y="402"/>
                </a:lnTo>
                <a:lnTo>
                  <a:pt x="3602" y="880"/>
                </a:lnTo>
                <a:lnTo>
                  <a:pt x="3602" y="886"/>
                </a:lnTo>
                <a:lnTo>
                  <a:pt x="3603" y="892"/>
                </a:lnTo>
                <a:lnTo>
                  <a:pt x="3605" y="897"/>
                </a:lnTo>
                <a:lnTo>
                  <a:pt x="3606" y="901"/>
                </a:lnTo>
                <a:lnTo>
                  <a:pt x="3608" y="904"/>
                </a:lnTo>
                <a:lnTo>
                  <a:pt x="3611" y="909"/>
                </a:lnTo>
                <a:lnTo>
                  <a:pt x="3614" y="912"/>
                </a:lnTo>
                <a:lnTo>
                  <a:pt x="3617" y="913"/>
                </a:lnTo>
                <a:lnTo>
                  <a:pt x="3623" y="918"/>
                </a:lnTo>
                <a:lnTo>
                  <a:pt x="3630" y="921"/>
                </a:lnTo>
                <a:lnTo>
                  <a:pt x="3638" y="922"/>
                </a:lnTo>
                <a:lnTo>
                  <a:pt x="3644" y="922"/>
                </a:lnTo>
                <a:lnTo>
                  <a:pt x="3759" y="922"/>
                </a:lnTo>
                <a:lnTo>
                  <a:pt x="3759" y="426"/>
                </a:lnTo>
                <a:lnTo>
                  <a:pt x="3758" y="414"/>
                </a:lnTo>
                <a:lnTo>
                  <a:pt x="3758" y="402"/>
                </a:lnTo>
                <a:lnTo>
                  <a:pt x="3755" y="379"/>
                </a:lnTo>
                <a:lnTo>
                  <a:pt x="3753" y="369"/>
                </a:lnTo>
                <a:lnTo>
                  <a:pt x="3750" y="358"/>
                </a:lnTo>
                <a:lnTo>
                  <a:pt x="3747" y="349"/>
                </a:lnTo>
                <a:lnTo>
                  <a:pt x="3744" y="340"/>
                </a:lnTo>
                <a:lnTo>
                  <a:pt x="3740" y="331"/>
                </a:lnTo>
                <a:lnTo>
                  <a:pt x="3735" y="324"/>
                </a:lnTo>
                <a:lnTo>
                  <a:pt x="3726" y="307"/>
                </a:lnTo>
                <a:lnTo>
                  <a:pt x="3720" y="301"/>
                </a:lnTo>
                <a:lnTo>
                  <a:pt x="3714" y="294"/>
                </a:lnTo>
                <a:lnTo>
                  <a:pt x="3708" y="288"/>
                </a:lnTo>
                <a:lnTo>
                  <a:pt x="3701" y="282"/>
                </a:lnTo>
                <a:close/>
                <a:moveTo>
                  <a:pt x="4851" y="282"/>
                </a:moveTo>
                <a:lnTo>
                  <a:pt x="4844" y="276"/>
                </a:lnTo>
                <a:lnTo>
                  <a:pt x="4836" y="271"/>
                </a:lnTo>
                <a:lnTo>
                  <a:pt x="4820" y="262"/>
                </a:lnTo>
                <a:lnTo>
                  <a:pt x="4802" y="253"/>
                </a:lnTo>
                <a:lnTo>
                  <a:pt x="4791" y="250"/>
                </a:lnTo>
                <a:lnTo>
                  <a:pt x="4781" y="246"/>
                </a:lnTo>
                <a:lnTo>
                  <a:pt x="4769" y="243"/>
                </a:lnTo>
                <a:lnTo>
                  <a:pt x="4758" y="241"/>
                </a:lnTo>
                <a:lnTo>
                  <a:pt x="4733" y="237"/>
                </a:lnTo>
                <a:lnTo>
                  <a:pt x="4719" y="235"/>
                </a:lnTo>
                <a:lnTo>
                  <a:pt x="4706" y="234"/>
                </a:lnTo>
                <a:lnTo>
                  <a:pt x="4691" y="234"/>
                </a:lnTo>
                <a:lnTo>
                  <a:pt x="4676" y="232"/>
                </a:lnTo>
                <a:lnTo>
                  <a:pt x="4200" y="232"/>
                </a:lnTo>
                <a:lnTo>
                  <a:pt x="4193" y="234"/>
                </a:lnTo>
                <a:lnTo>
                  <a:pt x="4187" y="235"/>
                </a:lnTo>
                <a:lnTo>
                  <a:pt x="4179" y="237"/>
                </a:lnTo>
                <a:lnTo>
                  <a:pt x="4173" y="241"/>
                </a:lnTo>
                <a:lnTo>
                  <a:pt x="4170" y="244"/>
                </a:lnTo>
                <a:lnTo>
                  <a:pt x="4167" y="247"/>
                </a:lnTo>
                <a:lnTo>
                  <a:pt x="4163" y="255"/>
                </a:lnTo>
                <a:lnTo>
                  <a:pt x="4161" y="259"/>
                </a:lnTo>
                <a:lnTo>
                  <a:pt x="4160" y="264"/>
                </a:lnTo>
                <a:lnTo>
                  <a:pt x="4158" y="270"/>
                </a:lnTo>
                <a:lnTo>
                  <a:pt x="4158" y="276"/>
                </a:lnTo>
                <a:lnTo>
                  <a:pt x="4158" y="880"/>
                </a:lnTo>
                <a:lnTo>
                  <a:pt x="4158" y="886"/>
                </a:lnTo>
                <a:lnTo>
                  <a:pt x="4160" y="891"/>
                </a:lnTo>
                <a:lnTo>
                  <a:pt x="4163" y="900"/>
                </a:lnTo>
                <a:lnTo>
                  <a:pt x="4167" y="907"/>
                </a:lnTo>
                <a:lnTo>
                  <a:pt x="4170" y="910"/>
                </a:lnTo>
                <a:lnTo>
                  <a:pt x="4173" y="913"/>
                </a:lnTo>
                <a:lnTo>
                  <a:pt x="4179" y="918"/>
                </a:lnTo>
                <a:lnTo>
                  <a:pt x="4187" y="921"/>
                </a:lnTo>
                <a:lnTo>
                  <a:pt x="4193" y="922"/>
                </a:lnTo>
                <a:lnTo>
                  <a:pt x="4200" y="922"/>
                </a:lnTo>
                <a:lnTo>
                  <a:pt x="4335" y="922"/>
                </a:lnTo>
                <a:lnTo>
                  <a:pt x="4335" y="387"/>
                </a:lnTo>
                <a:lnTo>
                  <a:pt x="4335" y="381"/>
                </a:lnTo>
                <a:lnTo>
                  <a:pt x="4337" y="375"/>
                </a:lnTo>
                <a:lnTo>
                  <a:pt x="4340" y="366"/>
                </a:lnTo>
                <a:lnTo>
                  <a:pt x="4344" y="358"/>
                </a:lnTo>
                <a:lnTo>
                  <a:pt x="4347" y="355"/>
                </a:lnTo>
                <a:lnTo>
                  <a:pt x="4350" y="354"/>
                </a:lnTo>
                <a:lnTo>
                  <a:pt x="4356" y="349"/>
                </a:lnTo>
                <a:lnTo>
                  <a:pt x="4364" y="346"/>
                </a:lnTo>
                <a:lnTo>
                  <a:pt x="4370" y="345"/>
                </a:lnTo>
                <a:lnTo>
                  <a:pt x="4377" y="345"/>
                </a:lnTo>
                <a:lnTo>
                  <a:pt x="4655" y="345"/>
                </a:lnTo>
                <a:lnTo>
                  <a:pt x="4670" y="345"/>
                </a:lnTo>
                <a:lnTo>
                  <a:pt x="4682" y="346"/>
                </a:lnTo>
                <a:lnTo>
                  <a:pt x="4695" y="351"/>
                </a:lnTo>
                <a:lnTo>
                  <a:pt x="4701" y="352"/>
                </a:lnTo>
                <a:lnTo>
                  <a:pt x="4706" y="355"/>
                </a:lnTo>
                <a:lnTo>
                  <a:pt x="4712" y="360"/>
                </a:lnTo>
                <a:lnTo>
                  <a:pt x="4716" y="364"/>
                </a:lnTo>
                <a:lnTo>
                  <a:pt x="4721" y="370"/>
                </a:lnTo>
                <a:lnTo>
                  <a:pt x="4722" y="373"/>
                </a:lnTo>
                <a:lnTo>
                  <a:pt x="4725" y="376"/>
                </a:lnTo>
                <a:lnTo>
                  <a:pt x="4727" y="382"/>
                </a:lnTo>
                <a:lnTo>
                  <a:pt x="4730" y="388"/>
                </a:lnTo>
                <a:lnTo>
                  <a:pt x="4730" y="396"/>
                </a:lnTo>
                <a:lnTo>
                  <a:pt x="4731" y="402"/>
                </a:lnTo>
                <a:lnTo>
                  <a:pt x="4731" y="880"/>
                </a:lnTo>
                <a:lnTo>
                  <a:pt x="4731" y="886"/>
                </a:lnTo>
                <a:lnTo>
                  <a:pt x="4731" y="891"/>
                </a:lnTo>
                <a:lnTo>
                  <a:pt x="4734" y="900"/>
                </a:lnTo>
                <a:lnTo>
                  <a:pt x="4740" y="907"/>
                </a:lnTo>
                <a:lnTo>
                  <a:pt x="4742" y="910"/>
                </a:lnTo>
                <a:lnTo>
                  <a:pt x="4745" y="913"/>
                </a:lnTo>
                <a:lnTo>
                  <a:pt x="4752" y="918"/>
                </a:lnTo>
                <a:lnTo>
                  <a:pt x="4760" y="921"/>
                </a:lnTo>
                <a:lnTo>
                  <a:pt x="4766" y="922"/>
                </a:lnTo>
                <a:lnTo>
                  <a:pt x="4772" y="922"/>
                </a:lnTo>
                <a:lnTo>
                  <a:pt x="4908" y="922"/>
                </a:lnTo>
                <a:lnTo>
                  <a:pt x="4908" y="426"/>
                </a:lnTo>
                <a:lnTo>
                  <a:pt x="4908" y="414"/>
                </a:lnTo>
                <a:lnTo>
                  <a:pt x="4907" y="402"/>
                </a:lnTo>
                <a:lnTo>
                  <a:pt x="4905" y="379"/>
                </a:lnTo>
                <a:lnTo>
                  <a:pt x="4902" y="369"/>
                </a:lnTo>
                <a:lnTo>
                  <a:pt x="4901" y="358"/>
                </a:lnTo>
                <a:lnTo>
                  <a:pt x="4893" y="340"/>
                </a:lnTo>
                <a:lnTo>
                  <a:pt x="4890" y="331"/>
                </a:lnTo>
                <a:lnTo>
                  <a:pt x="4886" y="324"/>
                </a:lnTo>
                <a:lnTo>
                  <a:pt x="4875" y="307"/>
                </a:lnTo>
                <a:lnTo>
                  <a:pt x="4865" y="294"/>
                </a:lnTo>
                <a:lnTo>
                  <a:pt x="4857" y="288"/>
                </a:lnTo>
                <a:lnTo>
                  <a:pt x="4851" y="282"/>
                </a:lnTo>
                <a:close/>
                <a:moveTo>
                  <a:pt x="7577" y="282"/>
                </a:moveTo>
                <a:lnTo>
                  <a:pt x="7571" y="276"/>
                </a:lnTo>
                <a:lnTo>
                  <a:pt x="7563" y="271"/>
                </a:lnTo>
                <a:lnTo>
                  <a:pt x="7547" y="262"/>
                </a:lnTo>
                <a:lnTo>
                  <a:pt x="7527" y="253"/>
                </a:lnTo>
                <a:lnTo>
                  <a:pt x="7517" y="250"/>
                </a:lnTo>
                <a:lnTo>
                  <a:pt x="7506" y="246"/>
                </a:lnTo>
                <a:lnTo>
                  <a:pt x="7496" y="243"/>
                </a:lnTo>
                <a:lnTo>
                  <a:pt x="7484" y="241"/>
                </a:lnTo>
                <a:lnTo>
                  <a:pt x="7460" y="237"/>
                </a:lnTo>
                <a:lnTo>
                  <a:pt x="7446" y="235"/>
                </a:lnTo>
                <a:lnTo>
                  <a:pt x="7431" y="234"/>
                </a:lnTo>
                <a:lnTo>
                  <a:pt x="7418" y="234"/>
                </a:lnTo>
                <a:lnTo>
                  <a:pt x="7403" y="232"/>
                </a:lnTo>
                <a:lnTo>
                  <a:pt x="6926" y="232"/>
                </a:lnTo>
                <a:lnTo>
                  <a:pt x="6920" y="234"/>
                </a:lnTo>
                <a:lnTo>
                  <a:pt x="6912" y="235"/>
                </a:lnTo>
                <a:lnTo>
                  <a:pt x="6906" y="237"/>
                </a:lnTo>
                <a:lnTo>
                  <a:pt x="6899" y="241"/>
                </a:lnTo>
                <a:lnTo>
                  <a:pt x="6896" y="244"/>
                </a:lnTo>
                <a:lnTo>
                  <a:pt x="6893" y="247"/>
                </a:lnTo>
                <a:lnTo>
                  <a:pt x="6888" y="255"/>
                </a:lnTo>
                <a:lnTo>
                  <a:pt x="6887" y="259"/>
                </a:lnTo>
                <a:lnTo>
                  <a:pt x="6885" y="264"/>
                </a:lnTo>
                <a:lnTo>
                  <a:pt x="6885" y="270"/>
                </a:lnTo>
                <a:lnTo>
                  <a:pt x="6884" y="276"/>
                </a:lnTo>
                <a:lnTo>
                  <a:pt x="6884" y="880"/>
                </a:lnTo>
                <a:lnTo>
                  <a:pt x="6885" y="886"/>
                </a:lnTo>
                <a:lnTo>
                  <a:pt x="6885" y="891"/>
                </a:lnTo>
                <a:lnTo>
                  <a:pt x="6888" y="900"/>
                </a:lnTo>
                <a:lnTo>
                  <a:pt x="6893" y="907"/>
                </a:lnTo>
                <a:lnTo>
                  <a:pt x="6896" y="910"/>
                </a:lnTo>
                <a:lnTo>
                  <a:pt x="6899" y="913"/>
                </a:lnTo>
                <a:lnTo>
                  <a:pt x="6906" y="918"/>
                </a:lnTo>
                <a:lnTo>
                  <a:pt x="6912" y="921"/>
                </a:lnTo>
                <a:lnTo>
                  <a:pt x="6920" y="922"/>
                </a:lnTo>
                <a:lnTo>
                  <a:pt x="6926" y="922"/>
                </a:lnTo>
                <a:lnTo>
                  <a:pt x="7061" y="922"/>
                </a:lnTo>
                <a:lnTo>
                  <a:pt x="7061" y="387"/>
                </a:lnTo>
                <a:lnTo>
                  <a:pt x="7062" y="381"/>
                </a:lnTo>
                <a:lnTo>
                  <a:pt x="7062" y="375"/>
                </a:lnTo>
                <a:lnTo>
                  <a:pt x="7065" y="366"/>
                </a:lnTo>
                <a:lnTo>
                  <a:pt x="7070" y="358"/>
                </a:lnTo>
                <a:lnTo>
                  <a:pt x="7073" y="355"/>
                </a:lnTo>
                <a:lnTo>
                  <a:pt x="7076" y="354"/>
                </a:lnTo>
                <a:lnTo>
                  <a:pt x="7083" y="349"/>
                </a:lnTo>
                <a:lnTo>
                  <a:pt x="7089" y="346"/>
                </a:lnTo>
                <a:lnTo>
                  <a:pt x="7097" y="345"/>
                </a:lnTo>
                <a:lnTo>
                  <a:pt x="7103" y="345"/>
                </a:lnTo>
                <a:lnTo>
                  <a:pt x="7382" y="345"/>
                </a:lnTo>
                <a:lnTo>
                  <a:pt x="7395" y="345"/>
                </a:lnTo>
                <a:lnTo>
                  <a:pt x="7409" y="346"/>
                </a:lnTo>
                <a:lnTo>
                  <a:pt x="7421" y="351"/>
                </a:lnTo>
                <a:lnTo>
                  <a:pt x="7427" y="352"/>
                </a:lnTo>
                <a:lnTo>
                  <a:pt x="7433" y="355"/>
                </a:lnTo>
                <a:lnTo>
                  <a:pt x="7439" y="360"/>
                </a:lnTo>
                <a:lnTo>
                  <a:pt x="7443" y="364"/>
                </a:lnTo>
                <a:lnTo>
                  <a:pt x="7448" y="370"/>
                </a:lnTo>
                <a:lnTo>
                  <a:pt x="7449" y="373"/>
                </a:lnTo>
                <a:lnTo>
                  <a:pt x="7451" y="376"/>
                </a:lnTo>
                <a:lnTo>
                  <a:pt x="7454" y="382"/>
                </a:lnTo>
                <a:lnTo>
                  <a:pt x="7455" y="388"/>
                </a:lnTo>
                <a:lnTo>
                  <a:pt x="7457" y="396"/>
                </a:lnTo>
                <a:lnTo>
                  <a:pt x="7457" y="402"/>
                </a:lnTo>
                <a:lnTo>
                  <a:pt x="7457" y="880"/>
                </a:lnTo>
                <a:lnTo>
                  <a:pt x="7457" y="886"/>
                </a:lnTo>
                <a:lnTo>
                  <a:pt x="7458" y="891"/>
                </a:lnTo>
                <a:lnTo>
                  <a:pt x="7461" y="900"/>
                </a:lnTo>
                <a:lnTo>
                  <a:pt x="7466" y="907"/>
                </a:lnTo>
                <a:lnTo>
                  <a:pt x="7469" y="910"/>
                </a:lnTo>
                <a:lnTo>
                  <a:pt x="7472" y="913"/>
                </a:lnTo>
                <a:lnTo>
                  <a:pt x="7478" y="918"/>
                </a:lnTo>
                <a:lnTo>
                  <a:pt x="7485" y="921"/>
                </a:lnTo>
                <a:lnTo>
                  <a:pt x="7493" y="922"/>
                </a:lnTo>
                <a:lnTo>
                  <a:pt x="7499" y="922"/>
                </a:lnTo>
                <a:lnTo>
                  <a:pt x="7635" y="922"/>
                </a:lnTo>
                <a:lnTo>
                  <a:pt x="7635" y="426"/>
                </a:lnTo>
                <a:lnTo>
                  <a:pt x="7634" y="414"/>
                </a:lnTo>
                <a:lnTo>
                  <a:pt x="7634" y="402"/>
                </a:lnTo>
                <a:lnTo>
                  <a:pt x="7631" y="379"/>
                </a:lnTo>
                <a:lnTo>
                  <a:pt x="7629" y="369"/>
                </a:lnTo>
                <a:lnTo>
                  <a:pt x="7626" y="358"/>
                </a:lnTo>
                <a:lnTo>
                  <a:pt x="7620" y="340"/>
                </a:lnTo>
                <a:lnTo>
                  <a:pt x="7616" y="331"/>
                </a:lnTo>
                <a:lnTo>
                  <a:pt x="7611" y="324"/>
                </a:lnTo>
                <a:lnTo>
                  <a:pt x="7602" y="307"/>
                </a:lnTo>
                <a:lnTo>
                  <a:pt x="7596" y="301"/>
                </a:lnTo>
                <a:lnTo>
                  <a:pt x="7590" y="294"/>
                </a:lnTo>
                <a:lnTo>
                  <a:pt x="7584" y="288"/>
                </a:lnTo>
                <a:lnTo>
                  <a:pt x="7577" y="282"/>
                </a:lnTo>
                <a:close/>
                <a:moveTo>
                  <a:pt x="9212" y="282"/>
                </a:moveTo>
                <a:lnTo>
                  <a:pt x="9204" y="276"/>
                </a:lnTo>
                <a:lnTo>
                  <a:pt x="9197" y="271"/>
                </a:lnTo>
                <a:lnTo>
                  <a:pt x="9180" y="262"/>
                </a:lnTo>
                <a:lnTo>
                  <a:pt x="9161" y="253"/>
                </a:lnTo>
                <a:lnTo>
                  <a:pt x="9152" y="250"/>
                </a:lnTo>
                <a:lnTo>
                  <a:pt x="9141" y="246"/>
                </a:lnTo>
                <a:lnTo>
                  <a:pt x="9129" y="243"/>
                </a:lnTo>
                <a:lnTo>
                  <a:pt x="9117" y="241"/>
                </a:lnTo>
                <a:lnTo>
                  <a:pt x="9093" y="237"/>
                </a:lnTo>
                <a:lnTo>
                  <a:pt x="9080" y="235"/>
                </a:lnTo>
                <a:lnTo>
                  <a:pt x="9066" y="234"/>
                </a:lnTo>
                <a:lnTo>
                  <a:pt x="9051" y="234"/>
                </a:lnTo>
                <a:lnTo>
                  <a:pt x="9036" y="232"/>
                </a:lnTo>
                <a:lnTo>
                  <a:pt x="8561" y="232"/>
                </a:lnTo>
                <a:lnTo>
                  <a:pt x="8553" y="234"/>
                </a:lnTo>
                <a:lnTo>
                  <a:pt x="8547" y="235"/>
                </a:lnTo>
                <a:lnTo>
                  <a:pt x="8540" y="237"/>
                </a:lnTo>
                <a:lnTo>
                  <a:pt x="8534" y="241"/>
                </a:lnTo>
                <a:lnTo>
                  <a:pt x="8531" y="244"/>
                </a:lnTo>
                <a:lnTo>
                  <a:pt x="8528" y="247"/>
                </a:lnTo>
                <a:lnTo>
                  <a:pt x="8523" y="255"/>
                </a:lnTo>
                <a:lnTo>
                  <a:pt x="8520" y="259"/>
                </a:lnTo>
                <a:lnTo>
                  <a:pt x="8519" y="264"/>
                </a:lnTo>
                <a:lnTo>
                  <a:pt x="8519" y="270"/>
                </a:lnTo>
                <a:lnTo>
                  <a:pt x="8519" y="276"/>
                </a:lnTo>
                <a:lnTo>
                  <a:pt x="8519" y="880"/>
                </a:lnTo>
                <a:lnTo>
                  <a:pt x="8519" y="886"/>
                </a:lnTo>
                <a:lnTo>
                  <a:pt x="8519" y="891"/>
                </a:lnTo>
                <a:lnTo>
                  <a:pt x="8523" y="900"/>
                </a:lnTo>
                <a:lnTo>
                  <a:pt x="8528" y="907"/>
                </a:lnTo>
                <a:lnTo>
                  <a:pt x="8531" y="910"/>
                </a:lnTo>
                <a:lnTo>
                  <a:pt x="8534" y="913"/>
                </a:lnTo>
                <a:lnTo>
                  <a:pt x="8540" y="918"/>
                </a:lnTo>
                <a:lnTo>
                  <a:pt x="8547" y="921"/>
                </a:lnTo>
                <a:lnTo>
                  <a:pt x="8553" y="922"/>
                </a:lnTo>
                <a:lnTo>
                  <a:pt x="8561" y="922"/>
                </a:lnTo>
                <a:lnTo>
                  <a:pt x="8696" y="922"/>
                </a:lnTo>
                <a:lnTo>
                  <a:pt x="8696" y="387"/>
                </a:lnTo>
                <a:lnTo>
                  <a:pt x="8696" y="381"/>
                </a:lnTo>
                <a:lnTo>
                  <a:pt x="8696" y="375"/>
                </a:lnTo>
                <a:lnTo>
                  <a:pt x="8700" y="366"/>
                </a:lnTo>
                <a:lnTo>
                  <a:pt x="8705" y="358"/>
                </a:lnTo>
                <a:lnTo>
                  <a:pt x="8708" y="355"/>
                </a:lnTo>
                <a:lnTo>
                  <a:pt x="8711" y="354"/>
                </a:lnTo>
                <a:lnTo>
                  <a:pt x="8717" y="349"/>
                </a:lnTo>
                <a:lnTo>
                  <a:pt x="8724" y="346"/>
                </a:lnTo>
                <a:lnTo>
                  <a:pt x="8730" y="345"/>
                </a:lnTo>
                <a:lnTo>
                  <a:pt x="8736" y="345"/>
                </a:lnTo>
                <a:lnTo>
                  <a:pt x="9015" y="345"/>
                </a:lnTo>
                <a:lnTo>
                  <a:pt x="9029" y="345"/>
                </a:lnTo>
                <a:lnTo>
                  <a:pt x="9042" y="346"/>
                </a:lnTo>
                <a:lnTo>
                  <a:pt x="9054" y="351"/>
                </a:lnTo>
                <a:lnTo>
                  <a:pt x="9060" y="352"/>
                </a:lnTo>
                <a:lnTo>
                  <a:pt x="9066" y="355"/>
                </a:lnTo>
                <a:lnTo>
                  <a:pt x="9072" y="360"/>
                </a:lnTo>
                <a:lnTo>
                  <a:pt x="9077" y="364"/>
                </a:lnTo>
                <a:lnTo>
                  <a:pt x="9081" y="370"/>
                </a:lnTo>
                <a:lnTo>
                  <a:pt x="9083" y="373"/>
                </a:lnTo>
                <a:lnTo>
                  <a:pt x="9084" y="376"/>
                </a:lnTo>
                <a:lnTo>
                  <a:pt x="9087" y="382"/>
                </a:lnTo>
                <a:lnTo>
                  <a:pt x="9090" y="388"/>
                </a:lnTo>
                <a:lnTo>
                  <a:pt x="9090" y="396"/>
                </a:lnTo>
                <a:lnTo>
                  <a:pt x="9090" y="402"/>
                </a:lnTo>
                <a:lnTo>
                  <a:pt x="9090" y="880"/>
                </a:lnTo>
                <a:lnTo>
                  <a:pt x="9092" y="886"/>
                </a:lnTo>
                <a:lnTo>
                  <a:pt x="9092" y="891"/>
                </a:lnTo>
                <a:lnTo>
                  <a:pt x="9095" y="900"/>
                </a:lnTo>
                <a:lnTo>
                  <a:pt x="9099" y="907"/>
                </a:lnTo>
                <a:lnTo>
                  <a:pt x="9102" y="910"/>
                </a:lnTo>
                <a:lnTo>
                  <a:pt x="9105" y="913"/>
                </a:lnTo>
                <a:lnTo>
                  <a:pt x="9113" y="918"/>
                </a:lnTo>
                <a:lnTo>
                  <a:pt x="9119" y="921"/>
                </a:lnTo>
                <a:lnTo>
                  <a:pt x="9126" y="922"/>
                </a:lnTo>
                <a:lnTo>
                  <a:pt x="9132" y="922"/>
                </a:lnTo>
                <a:lnTo>
                  <a:pt x="9269" y="922"/>
                </a:lnTo>
                <a:lnTo>
                  <a:pt x="9269" y="426"/>
                </a:lnTo>
                <a:lnTo>
                  <a:pt x="9269" y="414"/>
                </a:lnTo>
                <a:lnTo>
                  <a:pt x="9267" y="402"/>
                </a:lnTo>
                <a:lnTo>
                  <a:pt x="9267" y="390"/>
                </a:lnTo>
                <a:lnTo>
                  <a:pt x="9264" y="379"/>
                </a:lnTo>
                <a:lnTo>
                  <a:pt x="9263" y="369"/>
                </a:lnTo>
                <a:lnTo>
                  <a:pt x="9260" y="358"/>
                </a:lnTo>
                <a:lnTo>
                  <a:pt x="9254" y="340"/>
                </a:lnTo>
                <a:lnTo>
                  <a:pt x="9251" y="331"/>
                </a:lnTo>
                <a:lnTo>
                  <a:pt x="9246" y="324"/>
                </a:lnTo>
                <a:lnTo>
                  <a:pt x="9236" y="307"/>
                </a:lnTo>
                <a:lnTo>
                  <a:pt x="9231" y="301"/>
                </a:lnTo>
                <a:lnTo>
                  <a:pt x="9225" y="294"/>
                </a:lnTo>
                <a:lnTo>
                  <a:pt x="9218" y="288"/>
                </a:lnTo>
                <a:lnTo>
                  <a:pt x="9212" y="282"/>
                </a:lnTo>
                <a:close/>
                <a:moveTo>
                  <a:pt x="5568" y="655"/>
                </a:moveTo>
                <a:lnTo>
                  <a:pt x="5561" y="646"/>
                </a:lnTo>
                <a:lnTo>
                  <a:pt x="5550" y="636"/>
                </a:lnTo>
                <a:lnTo>
                  <a:pt x="5540" y="624"/>
                </a:lnTo>
                <a:lnTo>
                  <a:pt x="5528" y="609"/>
                </a:lnTo>
                <a:lnTo>
                  <a:pt x="5519" y="594"/>
                </a:lnTo>
                <a:lnTo>
                  <a:pt x="5514" y="585"/>
                </a:lnTo>
                <a:lnTo>
                  <a:pt x="5510" y="577"/>
                </a:lnTo>
                <a:lnTo>
                  <a:pt x="5507" y="568"/>
                </a:lnTo>
                <a:lnTo>
                  <a:pt x="5505" y="564"/>
                </a:lnTo>
                <a:lnTo>
                  <a:pt x="5505" y="558"/>
                </a:lnTo>
                <a:lnTo>
                  <a:pt x="5504" y="549"/>
                </a:lnTo>
                <a:lnTo>
                  <a:pt x="5502" y="538"/>
                </a:lnTo>
                <a:lnTo>
                  <a:pt x="5502" y="531"/>
                </a:lnTo>
                <a:lnTo>
                  <a:pt x="5504" y="525"/>
                </a:lnTo>
                <a:lnTo>
                  <a:pt x="5507" y="511"/>
                </a:lnTo>
                <a:lnTo>
                  <a:pt x="5511" y="501"/>
                </a:lnTo>
                <a:lnTo>
                  <a:pt x="5516" y="492"/>
                </a:lnTo>
                <a:lnTo>
                  <a:pt x="5520" y="484"/>
                </a:lnTo>
                <a:lnTo>
                  <a:pt x="5525" y="478"/>
                </a:lnTo>
                <a:lnTo>
                  <a:pt x="5529" y="472"/>
                </a:lnTo>
                <a:lnTo>
                  <a:pt x="5762" y="216"/>
                </a:lnTo>
                <a:lnTo>
                  <a:pt x="5628" y="216"/>
                </a:lnTo>
                <a:lnTo>
                  <a:pt x="5618" y="217"/>
                </a:lnTo>
                <a:lnTo>
                  <a:pt x="5606" y="219"/>
                </a:lnTo>
                <a:lnTo>
                  <a:pt x="5594" y="222"/>
                </a:lnTo>
                <a:lnTo>
                  <a:pt x="5582" y="228"/>
                </a:lnTo>
                <a:lnTo>
                  <a:pt x="5570" y="234"/>
                </a:lnTo>
                <a:lnTo>
                  <a:pt x="5558" y="241"/>
                </a:lnTo>
                <a:lnTo>
                  <a:pt x="5547" y="249"/>
                </a:lnTo>
                <a:lnTo>
                  <a:pt x="5543" y="253"/>
                </a:lnTo>
                <a:lnTo>
                  <a:pt x="5538" y="258"/>
                </a:lnTo>
                <a:lnTo>
                  <a:pt x="5336" y="495"/>
                </a:lnTo>
                <a:lnTo>
                  <a:pt x="5331" y="498"/>
                </a:lnTo>
                <a:lnTo>
                  <a:pt x="5327" y="502"/>
                </a:lnTo>
                <a:lnTo>
                  <a:pt x="5319" y="508"/>
                </a:lnTo>
                <a:lnTo>
                  <a:pt x="5310" y="513"/>
                </a:lnTo>
                <a:lnTo>
                  <a:pt x="5300" y="517"/>
                </a:lnTo>
                <a:lnTo>
                  <a:pt x="5288" y="520"/>
                </a:lnTo>
                <a:lnTo>
                  <a:pt x="5276" y="522"/>
                </a:lnTo>
                <a:lnTo>
                  <a:pt x="5241" y="522"/>
                </a:lnTo>
                <a:lnTo>
                  <a:pt x="5235" y="522"/>
                </a:lnTo>
                <a:lnTo>
                  <a:pt x="5228" y="520"/>
                </a:lnTo>
                <a:lnTo>
                  <a:pt x="5222" y="517"/>
                </a:lnTo>
                <a:lnTo>
                  <a:pt x="5214" y="513"/>
                </a:lnTo>
                <a:lnTo>
                  <a:pt x="5211" y="510"/>
                </a:lnTo>
                <a:lnTo>
                  <a:pt x="5208" y="507"/>
                </a:lnTo>
                <a:lnTo>
                  <a:pt x="5204" y="499"/>
                </a:lnTo>
                <a:lnTo>
                  <a:pt x="5202" y="495"/>
                </a:lnTo>
                <a:lnTo>
                  <a:pt x="5201" y="490"/>
                </a:lnTo>
                <a:lnTo>
                  <a:pt x="5199" y="484"/>
                </a:lnTo>
                <a:lnTo>
                  <a:pt x="5199" y="480"/>
                </a:lnTo>
                <a:lnTo>
                  <a:pt x="5199" y="63"/>
                </a:lnTo>
                <a:lnTo>
                  <a:pt x="5199" y="58"/>
                </a:lnTo>
                <a:lnTo>
                  <a:pt x="5198" y="52"/>
                </a:lnTo>
                <a:lnTo>
                  <a:pt x="5195" y="43"/>
                </a:lnTo>
                <a:lnTo>
                  <a:pt x="5190" y="37"/>
                </a:lnTo>
                <a:lnTo>
                  <a:pt x="5187" y="34"/>
                </a:lnTo>
                <a:lnTo>
                  <a:pt x="5184" y="31"/>
                </a:lnTo>
                <a:lnTo>
                  <a:pt x="5178" y="27"/>
                </a:lnTo>
                <a:lnTo>
                  <a:pt x="5171" y="24"/>
                </a:lnTo>
                <a:lnTo>
                  <a:pt x="5165" y="22"/>
                </a:lnTo>
                <a:lnTo>
                  <a:pt x="5157" y="22"/>
                </a:lnTo>
                <a:lnTo>
                  <a:pt x="5076" y="22"/>
                </a:lnTo>
                <a:lnTo>
                  <a:pt x="5070" y="22"/>
                </a:lnTo>
                <a:lnTo>
                  <a:pt x="5063" y="24"/>
                </a:lnTo>
                <a:lnTo>
                  <a:pt x="5055" y="27"/>
                </a:lnTo>
                <a:lnTo>
                  <a:pt x="5049" y="31"/>
                </a:lnTo>
                <a:lnTo>
                  <a:pt x="5046" y="33"/>
                </a:lnTo>
                <a:lnTo>
                  <a:pt x="5043" y="37"/>
                </a:lnTo>
                <a:lnTo>
                  <a:pt x="5039" y="43"/>
                </a:lnTo>
                <a:lnTo>
                  <a:pt x="5037" y="48"/>
                </a:lnTo>
                <a:lnTo>
                  <a:pt x="5036" y="54"/>
                </a:lnTo>
                <a:lnTo>
                  <a:pt x="5034" y="58"/>
                </a:lnTo>
                <a:lnTo>
                  <a:pt x="5034" y="64"/>
                </a:lnTo>
                <a:lnTo>
                  <a:pt x="5034" y="880"/>
                </a:lnTo>
                <a:lnTo>
                  <a:pt x="5034" y="886"/>
                </a:lnTo>
                <a:lnTo>
                  <a:pt x="5036" y="891"/>
                </a:lnTo>
                <a:lnTo>
                  <a:pt x="5039" y="900"/>
                </a:lnTo>
                <a:lnTo>
                  <a:pt x="5043" y="907"/>
                </a:lnTo>
                <a:lnTo>
                  <a:pt x="5046" y="910"/>
                </a:lnTo>
                <a:lnTo>
                  <a:pt x="5049" y="913"/>
                </a:lnTo>
                <a:lnTo>
                  <a:pt x="5055" y="918"/>
                </a:lnTo>
                <a:lnTo>
                  <a:pt x="5063" y="921"/>
                </a:lnTo>
                <a:lnTo>
                  <a:pt x="5070" y="922"/>
                </a:lnTo>
                <a:lnTo>
                  <a:pt x="5076" y="922"/>
                </a:lnTo>
                <a:lnTo>
                  <a:pt x="5199" y="922"/>
                </a:lnTo>
                <a:lnTo>
                  <a:pt x="5199" y="648"/>
                </a:lnTo>
                <a:lnTo>
                  <a:pt x="5199" y="642"/>
                </a:lnTo>
                <a:lnTo>
                  <a:pt x="5201" y="637"/>
                </a:lnTo>
                <a:lnTo>
                  <a:pt x="5204" y="628"/>
                </a:lnTo>
                <a:lnTo>
                  <a:pt x="5208" y="621"/>
                </a:lnTo>
                <a:lnTo>
                  <a:pt x="5211" y="618"/>
                </a:lnTo>
                <a:lnTo>
                  <a:pt x="5214" y="615"/>
                </a:lnTo>
                <a:lnTo>
                  <a:pt x="5222" y="610"/>
                </a:lnTo>
                <a:lnTo>
                  <a:pt x="5228" y="609"/>
                </a:lnTo>
                <a:lnTo>
                  <a:pt x="5235" y="606"/>
                </a:lnTo>
                <a:lnTo>
                  <a:pt x="5241" y="606"/>
                </a:lnTo>
                <a:lnTo>
                  <a:pt x="5295" y="606"/>
                </a:lnTo>
                <a:lnTo>
                  <a:pt x="5309" y="607"/>
                </a:lnTo>
                <a:lnTo>
                  <a:pt x="5321" y="610"/>
                </a:lnTo>
                <a:lnTo>
                  <a:pt x="5325" y="612"/>
                </a:lnTo>
                <a:lnTo>
                  <a:pt x="5331" y="615"/>
                </a:lnTo>
                <a:lnTo>
                  <a:pt x="5340" y="619"/>
                </a:lnTo>
                <a:lnTo>
                  <a:pt x="5346" y="625"/>
                </a:lnTo>
                <a:lnTo>
                  <a:pt x="5352" y="630"/>
                </a:lnTo>
                <a:lnTo>
                  <a:pt x="5355" y="633"/>
                </a:lnTo>
                <a:lnTo>
                  <a:pt x="5570" y="880"/>
                </a:lnTo>
                <a:lnTo>
                  <a:pt x="5573" y="885"/>
                </a:lnTo>
                <a:lnTo>
                  <a:pt x="5579" y="889"/>
                </a:lnTo>
                <a:lnTo>
                  <a:pt x="5588" y="898"/>
                </a:lnTo>
                <a:lnTo>
                  <a:pt x="5600" y="904"/>
                </a:lnTo>
                <a:lnTo>
                  <a:pt x="5612" y="912"/>
                </a:lnTo>
                <a:lnTo>
                  <a:pt x="5624" y="916"/>
                </a:lnTo>
                <a:lnTo>
                  <a:pt x="5636" y="919"/>
                </a:lnTo>
                <a:lnTo>
                  <a:pt x="5648" y="922"/>
                </a:lnTo>
                <a:lnTo>
                  <a:pt x="5660" y="922"/>
                </a:lnTo>
                <a:lnTo>
                  <a:pt x="5799" y="922"/>
                </a:lnTo>
                <a:lnTo>
                  <a:pt x="5568" y="655"/>
                </a:lnTo>
                <a:close/>
                <a:moveTo>
                  <a:pt x="6321" y="664"/>
                </a:moveTo>
                <a:lnTo>
                  <a:pt x="6321" y="657"/>
                </a:lnTo>
                <a:lnTo>
                  <a:pt x="6321" y="651"/>
                </a:lnTo>
                <a:lnTo>
                  <a:pt x="6318" y="645"/>
                </a:lnTo>
                <a:lnTo>
                  <a:pt x="6315" y="639"/>
                </a:lnTo>
                <a:lnTo>
                  <a:pt x="6312" y="633"/>
                </a:lnTo>
                <a:lnTo>
                  <a:pt x="6308" y="627"/>
                </a:lnTo>
                <a:lnTo>
                  <a:pt x="6303" y="622"/>
                </a:lnTo>
                <a:lnTo>
                  <a:pt x="6297" y="618"/>
                </a:lnTo>
                <a:lnTo>
                  <a:pt x="6287" y="612"/>
                </a:lnTo>
                <a:lnTo>
                  <a:pt x="6273" y="609"/>
                </a:lnTo>
                <a:lnTo>
                  <a:pt x="6261" y="607"/>
                </a:lnTo>
                <a:lnTo>
                  <a:pt x="6246" y="606"/>
                </a:lnTo>
                <a:lnTo>
                  <a:pt x="6015" y="606"/>
                </a:lnTo>
                <a:lnTo>
                  <a:pt x="6002" y="607"/>
                </a:lnTo>
                <a:lnTo>
                  <a:pt x="5988" y="609"/>
                </a:lnTo>
                <a:lnTo>
                  <a:pt x="5982" y="610"/>
                </a:lnTo>
                <a:lnTo>
                  <a:pt x="5976" y="612"/>
                </a:lnTo>
                <a:lnTo>
                  <a:pt x="5970" y="615"/>
                </a:lnTo>
                <a:lnTo>
                  <a:pt x="5964" y="618"/>
                </a:lnTo>
                <a:lnTo>
                  <a:pt x="5960" y="622"/>
                </a:lnTo>
                <a:lnTo>
                  <a:pt x="5954" y="627"/>
                </a:lnTo>
                <a:lnTo>
                  <a:pt x="5949" y="633"/>
                </a:lnTo>
                <a:lnTo>
                  <a:pt x="5948" y="636"/>
                </a:lnTo>
                <a:lnTo>
                  <a:pt x="5946" y="639"/>
                </a:lnTo>
                <a:lnTo>
                  <a:pt x="5943" y="645"/>
                </a:lnTo>
                <a:lnTo>
                  <a:pt x="5942" y="651"/>
                </a:lnTo>
                <a:lnTo>
                  <a:pt x="5940" y="657"/>
                </a:lnTo>
                <a:lnTo>
                  <a:pt x="5940" y="664"/>
                </a:lnTo>
                <a:lnTo>
                  <a:pt x="5940" y="754"/>
                </a:lnTo>
                <a:lnTo>
                  <a:pt x="5942" y="768"/>
                </a:lnTo>
                <a:lnTo>
                  <a:pt x="5943" y="774"/>
                </a:lnTo>
                <a:lnTo>
                  <a:pt x="5946" y="780"/>
                </a:lnTo>
                <a:lnTo>
                  <a:pt x="5949" y="786"/>
                </a:lnTo>
                <a:lnTo>
                  <a:pt x="5954" y="792"/>
                </a:lnTo>
                <a:lnTo>
                  <a:pt x="5960" y="796"/>
                </a:lnTo>
                <a:lnTo>
                  <a:pt x="5964" y="799"/>
                </a:lnTo>
                <a:lnTo>
                  <a:pt x="5976" y="805"/>
                </a:lnTo>
                <a:lnTo>
                  <a:pt x="5988" y="810"/>
                </a:lnTo>
                <a:lnTo>
                  <a:pt x="6002" y="811"/>
                </a:lnTo>
                <a:lnTo>
                  <a:pt x="6015" y="811"/>
                </a:lnTo>
                <a:lnTo>
                  <a:pt x="6321" y="811"/>
                </a:lnTo>
                <a:lnTo>
                  <a:pt x="6321" y="664"/>
                </a:lnTo>
                <a:close/>
                <a:moveTo>
                  <a:pt x="6422" y="282"/>
                </a:moveTo>
                <a:lnTo>
                  <a:pt x="6428" y="288"/>
                </a:lnTo>
                <a:lnTo>
                  <a:pt x="6435" y="294"/>
                </a:lnTo>
                <a:lnTo>
                  <a:pt x="6446" y="307"/>
                </a:lnTo>
                <a:lnTo>
                  <a:pt x="6456" y="324"/>
                </a:lnTo>
                <a:lnTo>
                  <a:pt x="6464" y="340"/>
                </a:lnTo>
                <a:lnTo>
                  <a:pt x="6470" y="358"/>
                </a:lnTo>
                <a:lnTo>
                  <a:pt x="6473" y="369"/>
                </a:lnTo>
                <a:lnTo>
                  <a:pt x="6476" y="379"/>
                </a:lnTo>
                <a:lnTo>
                  <a:pt x="6477" y="390"/>
                </a:lnTo>
                <a:lnTo>
                  <a:pt x="6477" y="402"/>
                </a:lnTo>
                <a:lnTo>
                  <a:pt x="6479" y="414"/>
                </a:lnTo>
                <a:lnTo>
                  <a:pt x="6479" y="426"/>
                </a:lnTo>
                <a:lnTo>
                  <a:pt x="6479" y="922"/>
                </a:lnTo>
                <a:lnTo>
                  <a:pt x="6024" y="922"/>
                </a:lnTo>
                <a:lnTo>
                  <a:pt x="5994" y="922"/>
                </a:lnTo>
                <a:lnTo>
                  <a:pt x="5979" y="921"/>
                </a:lnTo>
                <a:lnTo>
                  <a:pt x="5966" y="919"/>
                </a:lnTo>
                <a:lnTo>
                  <a:pt x="5939" y="915"/>
                </a:lnTo>
                <a:lnTo>
                  <a:pt x="5927" y="912"/>
                </a:lnTo>
                <a:lnTo>
                  <a:pt x="5915" y="910"/>
                </a:lnTo>
                <a:lnTo>
                  <a:pt x="5894" y="903"/>
                </a:lnTo>
                <a:lnTo>
                  <a:pt x="5883" y="898"/>
                </a:lnTo>
                <a:lnTo>
                  <a:pt x="5873" y="894"/>
                </a:lnTo>
                <a:lnTo>
                  <a:pt x="5856" y="885"/>
                </a:lnTo>
                <a:lnTo>
                  <a:pt x="5849" y="879"/>
                </a:lnTo>
                <a:lnTo>
                  <a:pt x="5841" y="873"/>
                </a:lnTo>
                <a:lnTo>
                  <a:pt x="5834" y="868"/>
                </a:lnTo>
                <a:lnTo>
                  <a:pt x="5828" y="862"/>
                </a:lnTo>
                <a:lnTo>
                  <a:pt x="5817" y="849"/>
                </a:lnTo>
                <a:lnTo>
                  <a:pt x="5808" y="835"/>
                </a:lnTo>
                <a:lnTo>
                  <a:pt x="5804" y="828"/>
                </a:lnTo>
                <a:lnTo>
                  <a:pt x="5801" y="820"/>
                </a:lnTo>
                <a:lnTo>
                  <a:pt x="5793" y="802"/>
                </a:lnTo>
                <a:lnTo>
                  <a:pt x="5789" y="784"/>
                </a:lnTo>
                <a:lnTo>
                  <a:pt x="5787" y="774"/>
                </a:lnTo>
                <a:lnTo>
                  <a:pt x="5786" y="763"/>
                </a:lnTo>
                <a:lnTo>
                  <a:pt x="5784" y="742"/>
                </a:lnTo>
                <a:lnTo>
                  <a:pt x="5784" y="702"/>
                </a:lnTo>
                <a:lnTo>
                  <a:pt x="5784" y="691"/>
                </a:lnTo>
                <a:lnTo>
                  <a:pt x="5786" y="679"/>
                </a:lnTo>
                <a:lnTo>
                  <a:pt x="5787" y="670"/>
                </a:lnTo>
                <a:lnTo>
                  <a:pt x="5789" y="660"/>
                </a:lnTo>
                <a:lnTo>
                  <a:pt x="5793" y="642"/>
                </a:lnTo>
                <a:lnTo>
                  <a:pt x="5801" y="624"/>
                </a:lnTo>
                <a:lnTo>
                  <a:pt x="5804" y="616"/>
                </a:lnTo>
                <a:lnTo>
                  <a:pt x="5808" y="609"/>
                </a:lnTo>
                <a:lnTo>
                  <a:pt x="5813" y="601"/>
                </a:lnTo>
                <a:lnTo>
                  <a:pt x="5817" y="595"/>
                </a:lnTo>
                <a:lnTo>
                  <a:pt x="5829" y="582"/>
                </a:lnTo>
                <a:lnTo>
                  <a:pt x="5835" y="576"/>
                </a:lnTo>
                <a:lnTo>
                  <a:pt x="5841" y="571"/>
                </a:lnTo>
                <a:lnTo>
                  <a:pt x="5856" y="559"/>
                </a:lnTo>
                <a:lnTo>
                  <a:pt x="5874" y="550"/>
                </a:lnTo>
                <a:lnTo>
                  <a:pt x="5883" y="546"/>
                </a:lnTo>
                <a:lnTo>
                  <a:pt x="5894" y="541"/>
                </a:lnTo>
                <a:lnTo>
                  <a:pt x="5915" y="534"/>
                </a:lnTo>
                <a:lnTo>
                  <a:pt x="5927" y="531"/>
                </a:lnTo>
                <a:lnTo>
                  <a:pt x="5939" y="529"/>
                </a:lnTo>
                <a:lnTo>
                  <a:pt x="5966" y="525"/>
                </a:lnTo>
                <a:lnTo>
                  <a:pt x="5994" y="522"/>
                </a:lnTo>
                <a:lnTo>
                  <a:pt x="6024" y="522"/>
                </a:lnTo>
                <a:lnTo>
                  <a:pt x="6321" y="522"/>
                </a:lnTo>
                <a:lnTo>
                  <a:pt x="6321" y="414"/>
                </a:lnTo>
                <a:lnTo>
                  <a:pt x="6321" y="399"/>
                </a:lnTo>
                <a:lnTo>
                  <a:pt x="6320" y="393"/>
                </a:lnTo>
                <a:lnTo>
                  <a:pt x="6317" y="385"/>
                </a:lnTo>
                <a:lnTo>
                  <a:pt x="6314" y="379"/>
                </a:lnTo>
                <a:lnTo>
                  <a:pt x="6311" y="372"/>
                </a:lnTo>
                <a:lnTo>
                  <a:pt x="6306" y="367"/>
                </a:lnTo>
                <a:lnTo>
                  <a:pt x="6300" y="361"/>
                </a:lnTo>
                <a:lnTo>
                  <a:pt x="6296" y="357"/>
                </a:lnTo>
                <a:lnTo>
                  <a:pt x="6290" y="354"/>
                </a:lnTo>
                <a:lnTo>
                  <a:pt x="6282" y="349"/>
                </a:lnTo>
                <a:lnTo>
                  <a:pt x="6276" y="348"/>
                </a:lnTo>
                <a:lnTo>
                  <a:pt x="6269" y="346"/>
                </a:lnTo>
                <a:lnTo>
                  <a:pt x="6261" y="345"/>
                </a:lnTo>
                <a:lnTo>
                  <a:pt x="6246" y="343"/>
                </a:lnTo>
                <a:lnTo>
                  <a:pt x="5844" y="343"/>
                </a:lnTo>
                <a:lnTo>
                  <a:pt x="5844" y="276"/>
                </a:lnTo>
                <a:lnTo>
                  <a:pt x="5844" y="270"/>
                </a:lnTo>
                <a:lnTo>
                  <a:pt x="5846" y="264"/>
                </a:lnTo>
                <a:lnTo>
                  <a:pt x="5849" y="255"/>
                </a:lnTo>
                <a:lnTo>
                  <a:pt x="5853" y="247"/>
                </a:lnTo>
                <a:lnTo>
                  <a:pt x="5856" y="244"/>
                </a:lnTo>
                <a:lnTo>
                  <a:pt x="5859" y="241"/>
                </a:lnTo>
                <a:lnTo>
                  <a:pt x="5865" y="237"/>
                </a:lnTo>
                <a:lnTo>
                  <a:pt x="5873" y="235"/>
                </a:lnTo>
                <a:lnTo>
                  <a:pt x="5879" y="234"/>
                </a:lnTo>
                <a:lnTo>
                  <a:pt x="5886" y="232"/>
                </a:lnTo>
                <a:lnTo>
                  <a:pt x="6237" y="232"/>
                </a:lnTo>
                <a:lnTo>
                  <a:pt x="6269" y="234"/>
                </a:lnTo>
                <a:lnTo>
                  <a:pt x="6284" y="234"/>
                </a:lnTo>
                <a:lnTo>
                  <a:pt x="6297" y="235"/>
                </a:lnTo>
                <a:lnTo>
                  <a:pt x="6311" y="238"/>
                </a:lnTo>
                <a:lnTo>
                  <a:pt x="6323" y="240"/>
                </a:lnTo>
                <a:lnTo>
                  <a:pt x="6336" y="243"/>
                </a:lnTo>
                <a:lnTo>
                  <a:pt x="6347" y="246"/>
                </a:lnTo>
                <a:lnTo>
                  <a:pt x="6369" y="252"/>
                </a:lnTo>
                <a:lnTo>
                  <a:pt x="6380" y="256"/>
                </a:lnTo>
                <a:lnTo>
                  <a:pt x="6389" y="261"/>
                </a:lnTo>
                <a:lnTo>
                  <a:pt x="6407" y="271"/>
                </a:lnTo>
                <a:lnTo>
                  <a:pt x="6422" y="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254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01342936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82214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0273051-B307-4681-9DAA-0716F272E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760" y="130629"/>
            <a:ext cx="11923054" cy="60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27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ake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331200"/>
            <a:ext cx="10363200" cy="1143000"/>
          </a:xfrm>
        </p:spPr>
        <p:txBody>
          <a:bodyPr lIns="0" anchor="t" anchorCtr="0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9957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9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ake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332680"/>
            <a:ext cx="10363200" cy="1143000"/>
          </a:xfrm>
        </p:spPr>
        <p:txBody>
          <a:bodyPr lIns="0" anchor="t" anchorCtr="0">
            <a:normAutofit/>
          </a:bodyPr>
          <a:lstStyle>
            <a:lvl1pPr>
              <a:defRPr sz="30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00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5080000" cy="4782553"/>
          </a:xfr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 marL="742950" indent="-285750">
              <a:spcAft>
                <a:spcPts val="1000"/>
              </a:spcAft>
              <a:buFont typeface="Lucida Grande"/>
              <a:buChar char="‑"/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‑"/>
              <a:defRPr sz="1200">
                <a:solidFill>
                  <a:srgbClr val="4C4C4C"/>
                </a:solidFill>
              </a:defRPr>
            </a:lvl3pPr>
            <a:lvl4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4pPr>
            <a:lvl5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491659"/>
            <a:ext cx="5080000" cy="4782553"/>
          </a:xfr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 marL="742950" indent="-285750">
              <a:spcAft>
                <a:spcPts val="1000"/>
              </a:spcAft>
              <a:buFont typeface="Lucida Grande"/>
              <a:buChar char="‑"/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‑"/>
              <a:defRPr sz="1200">
                <a:solidFill>
                  <a:srgbClr val="4C4C4C"/>
                </a:solidFill>
              </a:defRPr>
            </a:lvl3pPr>
            <a:lvl4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4pPr>
            <a:lvl5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332680"/>
            <a:ext cx="10363200" cy="1143000"/>
          </a:xfrm>
        </p:spPr>
        <p:txBody>
          <a:bodyPr lIns="0" anchor="t" anchorCtr="0">
            <a:normAutofit/>
          </a:bodyPr>
          <a:lstStyle>
            <a:lvl1pPr>
              <a:defRPr sz="30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6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336961"/>
            <a:ext cx="6815667" cy="5789203"/>
          </a:xfrm>
        </p:spPr>
        <p:txBody>
          <a:bodyPr/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>
              <a:spcAft>
                <a:spcPts val="1000"/>
              </a:spcAft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-"/>
              <a:defRPr sz="1200">
                <a:solidFill>
                  <a:srgbClr val="4C4C4C"/>
                </a:solidFill>
              </a:defRPr>
            </a:lvl3pPr>
            <a:lvl4pPr marL="1562100" indent="-228600">
              <a:spcAft>
                <a:spcPts val="1000"/>
              </a:spcAft>
              <a:buFont typeface="Lucida Grande"/>
              <a:buChar char="-"/>
              <a:defRPr sz="1800">
                <a:solidFill>
                  <a:srgbClr val="4C4C4C"/>
                </a:solidFill>
              </a:defRPr>
            </a:lvl4pPr>
            <a:lvl5pPr marL="1981200" indent="-228600">
              <a:spcAft>
                <a:spcPts val="1000"/>
              </a:spcAft>
              <a:buFont typeface="Lucida Grande"/>
              <a:buChar char="-"/>
              <a:defRPr sz="18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9134" y="1444428"/>
            <a:ext cx="371064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1" y="332680"/>
            <a:ext cx="3716457" cy="1143000"/>
          </a:xfrm>
        </p:spPr>
        <p:txBody>
          <a:bodyPr lIns="0" anchor="t" anchorCtr="0">
            <a:normAutofit/>
          </a:bodyPr>
          <a:lstStyle>
            <a:lvl1pPr>
              <a:defRPr sz="24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86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12048661" y="-4345"/>
            <a:ext cx="143339" cy="68167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0" y="0"/>
            <a:ext cx="143339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/>
        </p:nvSpPr>
        <p:spPr>
          <a:xfrm>
            <a:off x="2920176" y="6421148"/>
            <a:ext cx="4789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8B1AB05-20D6-4724-B9D5-A03DE7DE7F1C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7" y="6385219"/>
            <a:ext cx="1172502" cy="299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75" r:id="rId5"/>
    <p:sldLayoutId id="2147484777" r:id="rId6"/>
    <p:sldLayoutId id="2147484778" r:id="rId7"/>
    <p:sldLayoutId id="2147484779" r:id="rId8"/>
    <p:sldLayoutId id="2147484780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364" y="6524625"/>
            <a:ext cx="1861008" cy="26208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lnSpc>
                <a:spcPct val="9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[Date]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371" y="6524625"/>
            <a:ext cx="6381262" cy="26208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lnSpc>
                <a:spcPct val="9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[Presentation name/Author]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836" y="6524628"/>
            <a:ext cx="536528" cy="262082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lnSpc>
                <a:spcPct val="9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DDC71300-8916-423E-97B8-C8946039DFB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9337071" y="6524625"/>
            <a:ext cx="2393461" cy="26208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fi-FI" sz="1000" dirty="0">
                <a:solidFill>
                  <a:schemeClr val="bg1"/>
                </a:solidFill>
              </a:rPr>
              <a:t>© LEMMINKÄINEN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1" y="260648"/>
            <a:ext cx="9927490" cy="100811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1" y="1700214"/>
            <a:ext cx="9927490" cy="4392612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423987" y="404665"/>
            <a:ext cx="832905" cy="864096"/>
          </a:xfrm>
          <a:custGeom>
            <a:avLst/>
            <a:gdLst>
              <a:gd name="T0" fmla="*/ 6654 w 7261"/>
              <a:gd name="T1" fmla="*/ 2623 h 9269"/>
              <a:gd name="T2" fmla="*/ 6516 w 7261"/>
              <a:gd name="T3" fmla="*/ 2827 h 9269"/>
              <a:gd name="T4" fmla="*/ 4798 w 7261"/>
              <a:gd name="T5" fmla="*/ 4085 h 9269"/>
              <a:gd name="T6" fmla="*/ 4653 w 7261"/>
              <a:gd name="T7" fmla="*/ 4148 h 9269"/>
              <a:gd name="T8" fmla="*/ 4500 w 7261"/>
              <a:gd name="T9" fmla="*/ 4135 h 9269"/>
              <a:gd name="T10" fmla="*/ 4380 w 7261"/>
              <a:gd name="T11" fmla="*/ 4063 h 9269"/>
              <a:gd name="T12" fmla="*/ 4299 w 7261"/>
              <a:gd name="T13" fmla="*/ 3937 h 9269"/>
              <a:gd name="T14" fmla="*/ 4290 w 7261"/>
              <a:gd name="T15" fmla="*/ 3823 h 9269"/>
              <a:gd name="T16" fmla="*/ 4347 w 7261"/>
              <a:gd name="T17" fmla="*/ 3655 h 9269"/>
              <a:gd name="T18" fmla="*/ 4798 w 7261"/>
              <a:gd name="T19" fmla="*/ 3005 h 9269"/>
              <a:gd name="T20" fmla="*/ 4900 w 7261"/>
              <a:gd name="T21" fmla="*/ 2753 h 9269"/>
              <a:gd name="T22" fmla="*/ 4926 w 7261"/>
              <a:gd name="T23" fmla="*/ 2548 h 9269"/>
              <a:gd name="T24" fmla="*/ 4902 w 7261"/>
              <a:gd name="T25" fmla="*/ 2336 h 9269"/>
              <a:gd name="T26" fmla="*/ 4834 w 7261"/>
              <a:gd name="T27" fmla="*/ 2143 h 9269"/>
              <a:gd name="T28" fmla="*/ 4729 w 7261"/>
              <a:gd name="T29" fmla="*/ 1972 h 9269"/>
              <a:gd name="T30" fmla="*/ 4560 w 7261"/>
              <a:gd name="T31" fmla="*/ 1801 h 9269"/>
              <a:gd name="T32" fmla="*/ 4333 w 7261"/>
              <a:gd name="T33" fmla="*/ 1672 h 9269"/>
              <a:gd name="T34" fmla="*/ 4120 w 7261"/>
              <a:gd name="T35" fmla="*/ 1621 h 9269"/>
              <a:gd name="T36" fmla="*/ 3847 w 7261"/>
              <a:gd name="T37" fmla="*/ 1634 h 9269"/>
              <a:gd name="T38" fmla="*/ 3636 w 7261"/>
              <a:gd name="T39" fmla="*/ 1708 h 9269"/>
              <a:gd name="T40" fmla="*/ 3435 w 7261"/>
              <a:gd name="T41" fmla="*/ 1843 h 9269"/>
              <a:gd name="T42" fmla="*/ 3276 w 7261"/>
              <a:gd name="T43" fmla="*/ 2026 h 9269"/>
              <a:gd name="T44" fmla="*/ 3162 w 7261"/>
              <a:gd name="T45" fmla="*/ 2270 h 9269"/>
              <a:gd name="T46" fmla="*/ 3120 w 7261"/>
              <a:gd name="T47" fmla="*/ 2548 h 9269"/>
              <a:gd name="T48" fmla="*/ 3163 w 7261"/>
              <a:gd name="T49" fmla="*/ 2830 h 9269"/>
              <a:gd name="T50" fmla="*/ 3261 w 7261"/>
              <a:gd name="T51" fmla="*/ 3044 h 9269"/>
              <a:gd name="T52" fmla="*/ 3712 w 7261"/>
              <a:gd name="T53" fmla="*/ 3626 h 9269"/>
              <a:gd name="T54" fmla="*/ 3769 w 7261"/>
              <a:gd name="T55" fmla="*/ 3775 h 9269"/>
              <a:gd name="T56" fmla="*/ 3757 w 7261"/>
              <a:gd name="T57" fmla="*/ 3931 h 9269"/>
              <a:gd name="T58" fmla="*/ 3664 w 7261"/>
              <a:gd name="T59" fmla="*/ 4070 h 9269"/>
              <a:gd name="T60" fmla="*/ 3520 w 7261"/>
              <a:gd name="T61" fmla="*/ 4147 h 9269"/>
              <a:gd name="T62" fmla="*/ 3364 w 7261"/>
              <a:gd name="T63" fmla="*/ 4141 h 9269"/>
              <a:gd name="T64" fmla="*/ 3232 w 7261"/>
              <a:gd name="T65" fmla="*/ 4069 h 9269"/>
              <a:gd name="T66" fmla="*/ 76 w 7261"/>
              <a:gd name="T67" fmla="*/ 623 h 9269"/>
              <a:gd name="T68" fmla="*/ 10 w 7261"/>
              <a:gd name="T69" fmla="*/ 484 h 9269"/>
              <a:gd name="T70" fmla="*/ 15 w 7261"/>
              <a:gd name="T71" fmla="*/ 280 h 9269"/>
              <a:gd name="T72" fmla="*/ 69 w 7261"/>
              <a:gd name="T73" fmla="*/ 158 h 9269"/>
              <a:gd name="T74" fmla="*/ 157 w 7261"/>
              <a:gd name="T75" fmla="*/ 70 h 9269"/>
              <a:gd name="T76" fmla="*/ 289 w 7261"/>
              <a:gd name="T77" fmla="*/ 14 h 9269"/>
              <a:gd name="T78" fmla="*/ 3156 w 7261"/>
              <a:gd name="T79" fmla="*/ 2 h 9269"/>
              <a:gd name="T80" fmla="*/ 4308 w 7261"/>
              <a:gd name="T81" fmla="*/ 17 h 9269"/>
              <a:gd name="T82" fmla="*/ 4606 w 7261"/>
              <a:gd name="T83" fmla="*/ 103 h 9269"/>
              <a:gd name="T84" fmla="*/ 4897 w 7261"/>
              <a:gd name="T85" fmla="*/ 272 h 9269"/>
              <a:gd name="T86" fmla="*/ 6561 w 7261"/>
              <a:gd name="T87" fmla="*/ 2069 h 9269"/>
              <a:gd name="T88" fmla="*/ 6663 w 7261"/>
              <a:gd name="T89" fmla="*/ 2255 h 9269"/>
              <a:gd name="T90" fmla="*/ 51 w 7261"/>
              <a:gd name="T91" fmla="*/ 9070 h 9269"/>
              <a:gd name="T92" fmla="*/ 177 w 7261"/>
              <a:gd name="T93" fmla="*/ 9205 h 9269"/>
              <a:gd name="T94" fmla="*/ 328 w 7261"/>
              <a:gd name="T95" fmla="*/ 9265 h 9269"/>
              <a:gd name="T96" fmla="*/ 3904 w 7261"/>
              <a:gd name="T97" fmla="*/ 9269 h 9269"/>
              <a:gd name="T98" fmla="*/ 4108 w 7261"/>
              <a:gd name="T99" fmla="*/ 9232 h 9269"/>
              <a:gd name="T100" fmla="*/ 4351 w 7261"/>
              <a:gd name="T101" fmla="*/ 9079 h 9269"/>
              <a:gd name="T102" fmla="*/ 4498 w 7261"/>
              <a:gd name="T103" fmla="*/ 8909 h 9269"/>
              <a:gd name="T104" fmla="*/ 6009 w 7261"/>
              <a:gd name="T105" fmla="*/ 6239 h 9269"/>
              <a:gd name="T106" fmla="*/ 7243 w 7261"/>
              <a:gd name="T107" fmla="*/ 4010 h 9269"/>
              <a:gd name="T108" fmla="*/ 7255 w 7261"/>
              <a:gd name="T109" fmla="*/ 3838 h 9269"/>
              <a:gd name="T110" fmla="*/ 7189 w 7261"/>
              <a:gd name="T111" fmla="*/ 3698 h 9269"/>
              <a:gd name="T112" fmla="*/ 7074 w 7261"/>
              <a:gd name="T113" fmla="*/ 3614 h 9269"/>
              <a:gd name="T114" fmla="*/ 6922 w 7261"/>
              <a:gd name="T115" fmla="*/ 3596 h 9269"/>
              <a:gd name="T116" fmla="*/ 6760 w 7261"/>
              <a:gd name="T117" fmla="*/ 3659 h 9269"/>
              <a:gd name="T118" fmla="*/ 3130 w 7261"/>
              <a:gd name="T119" fmla="*/ 6323 h 9269"/>
              <a:gd name="T120" fmla="*/ 111 w 7261"/>
              <a:gd name="T121" fmla="*/ 8600 h 9269"/>
              <a:gd name="T122" fmla="*/ 13 w 7261"/>
              <a:gd name="T123" fmla="*/ 8773 h 9269"/>
              <a:gd name="T124" fmla="*/ 18 w 7261"/>
              <a:gd name="T125" fmla="*/ 8986 h 9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9269">
                <a:moveTo>
                  <a:pt x="6690" y="2425"/>
                </a:moveTo>
                <a:lnTo>
                  <a:pt x="6690" y="2455"/>
                </a:lnTo>
                <a:lnTo>
                  <a:pt x="6687" y="2483"/>
                </a:lnTo>
                <a:lnTo>
                  <a:pt x="6684" y="2512"/>
                </a:lnTo>
                <a:lnTo>
                  <a:pt x="6678" y="2540"/>
                </a:lnTo>
                <a:lnTo>
                  <a:pt x="6675" y="2554"/>
                </a:lnTo>
                <a:lnTo>
                  <a:pt x="6670" y="2569"/>
                </a:lnTo>
                <a:lnTo>
                  <a:pt x="6663" y="2596"/>
                </a:lnTo>
                <a:lnTo>
                  <a:pt x="6654" y="2623"/>
                </a:lnTo>
                <a:lnTo>
                  <a:pt x="6643" y="2648"/>
                </a:lnTo>
                <a:lnTo>
                  <a:pt x="6631" y="2674"/>
                </a:lnTo>
                <a:lnTo>
                  <a:pt x="6618" y="2698"/>
                </a:lnTo>
                <a:lnTo>
                  <a:pt x="6603" y="2722"/>
                </a:lnTo>
                <a:lnTo>
                  <a:pt x="6588" y="2744"/>
                </a:lnTo>
                <a:lnTo>
                  <a:pt x="6571" y="2767"/>
                </a:lnTo>
                <a:lnTo>
                  <a:pt x="6553" y="2788"/>
                </a:lnTo>
                <a:lnTo>
                  <a:pt x="6535" y="2807"/>
                </a:lnTo>
                <a:lnTo>
                  <a:pt x="6516" y="2827"/>
                </a:lnTo>
                <a:lnTo>
                  <a:pt x="6493" y="2846"/>
                </a:lnTo>
                <a:lnTo>
                  <a:pt x="6483" y="2855"/>
                </a:lnTo>
                <a:lnTo>
                  <a:pt x="6471" y="2866"/>
                </a:lnTo>
                <a:lnTo>
                  <a:pt x="6445" y="2885"/>
                </a:lnTo>
                <a:lnTo>
                  <a:pt x="6432" y="2894"/>
                </a:lnTo>
                <a:lnTo>
                  <a:pt x="6418" y="2903"/>
                </a:lnTo>
                <a:lnTo>
                  <a:pt x="5614" y="3488"/>
                </a:lnTo>
                <a:lnTo>
                  <a:pt x="4812" y="4075"/>
                </a:lnTo>
                <a:lnTo>
                  <a:pt x="4798" y="4085"/>
                </a:lnTo>
                <a:lnTo>
                  <a:pt x="4785" y="4096"/>
                </a:lnTo>
                <a:lnTo>
                  <a:pt x="4771" y="4105"/>
                </a:lnTo>
                <a:lnTo>
                  <a:pt x="4758" y="4112"/>
                </a:lnTo>
                <a:lnTo>
                  <a:pt x="4743" y="4120"/>
                </a:lnTo>
                <a:lnTo>
                  <a:pt x="4729" y="4126"/>
                </a:lnTo>
                <a:lnTo>
                  <a:pt x="4714" y="4132"/>
                </a:lnTo>
                <a:lnTo>
                  <a:pt x="4699" y="4138"/>
                </a:lnTo>
                <a:lnTo>
                  <a:pt x="4669" y="4145"/>
                </a:lnTo>
                <a:lnTo>
                  <a:pt x="4653" y="4148"/>
                </a:lnTo>
                <a:lnTo>
                  <a:pt x="4638" y="4150"/>
                </a:lnTo>
                <a:lnTo>
                  <a:pt x="4623" y="4151"/>
                </a:lnTo>
                <a:lnTo>
                  <a:pt x="4608" y="4151"/>
                </a:lnTo>
                <a:lnTo>
                  <a:pt x="4576" y="4151"/>
                </a:lnTo>
                <a:lnTo>
                  <a:pt x="4561" y="4148"/>
                </a:lnTo>
                <a:lnTo>
                  <a:pt x="4545" y="4147"/>
                </a:lnTo>
                <a:lnTo>
                  <a:pt x="4530" y="4144"/>
                </a:lnTo>
                <a:lnTo>
                  <a:pt x="4515" y="4139"/>
                </a:lnTo>
                <a:lnTo>
                  <a:pt x="4500" y="4135"/>
                </a:lnTo>
                <a:lnTo>
                  <a:pt x="4486" y="4130"/>
                </a:lnTo>
                <a:lnTo>
                  <a:pt x="4471" y="4124"/>
                </a:lnTo>
                <a:lnTo>
                  <a:pt x="4458" y="4117"/>
                </a:lnTo>
                <a:lnTo>
                  <a:pt x="4443" y="4109"/>
                </a:lnTo>
                <a:lnTo>
                  <a:pt x="4429" y="4102"/>
                </a:lnTo>
                <a:lnTo>
                  <a:pt x="4417" y="4093"/>
                </a:lnTo>
                <a:lnTo>
                  <a:pt x="4404" y="4084"/>
                </a:lnTo>
                <a:lnTo>
                  <a:pt x="4392" y="4073"/>
                </a:lnTo>
                <a:lnTo>
                  <a:pt x="4380" y="4063"/>
                </a:lnTo>
                <a:lnTo>
                  <a:pt x="4368" y="4051"/>
                </a:lnTo>
                <a:lnTo>
                  <a:pt x="4357" y="4039"/>
                </a:lnTo>
                <a:lnTo>
                  <a:pt x="4341" y="4019"/>
                </a:lnTo>
                <a:lnTo>
                  <a:pt x="4327" y="3998"/>
                </a:lnTo>
                <a:lnTo>
                  <a:pt x="4321" y="3988"/>
                </a:lnTo>
                <a:lnTo>
                  <a:pt x="4315" y="3977"/>
                </a:lnTo>
                <a:lnTo>
                  <a:pt x="4306" y="3958"/>
                </a:lnTo>
                <a:lnTo>
                  <a:pt x="4303" y="3947"/>
                </a:lnTo>
                <a:lnTo>
                  <a:pt x="4299" y="3937"/>
                </a:lnTo>
                <a:lnTo>
                  <a:pt x="4296" y="3926"/>
                </a:lnTo>
                <a:lnTo>
                  <a:pt x="4294" y="3916"/>
                </a:lnTo>
                <a:lnTo>
                  <a:pt x="4290" y="3895"/>
                </a:lnTo>
                <a:lnTo>
                  <a:pt x="4288" y="3884"/>
                </a:lnTo>
                <a:lnTo>
                  <a:pt x="4288" y="3874"/>
                </a:lnTo>
                <a:lnTo>
                  <a:pt x="4288" y="3865"/>
                </a:lnTo>
                <a:lnTo>
                  <a:pt x="4288" y="3854"/>
                </a:lnTo>
                <a:lnTo>
                  <a:pt x="4288" y="3833"/>
                </a:lnTo>
                <a:lnTo>
                  <a:pt x="4290" y="3823"/>
                </a:lnTo>
                <a:lnTo>
                  <a:pt x="4290" y="3814"/>
                </a:lnTo>
                <a:lnTo>
                  <a:pt x="4294" y="3794"/>
                </a:lnTo>
                <a:lnTo>
                  <a:pt x="4297" y="3775"/>
                </a:lnTo>
                <a:lnTo>
                  <a:pt x="4303" y="3755"/>
                </a:lnTo>
                <a:lnTo>
                  <a:pt x="4309" y="3737"/>
                </a:lnTo>
                <a:lnTo>
                  <a:pt x="4315" y="3719"/>
                </a:lnTo>
                <a:lnTo>
                  <a:pt x="4323" y="3703"/>
                </a:lnTo>
                <a:lnTo>
                  <a:pt x="4330" y="3686"/>
                </a:lnTo>
                <a:lnTo>
                  <a:pt x="4347" y="3655"/>
                </a:lnTo>
                <a:lnTo>
                  <a:pt x="4354" y="3641"/>
                </a:lnTo>
                <a:lnTo>
                  <a:pt x="4362" y="3628"/>
                </a:lnTo>
                <a:lnTo>
                  <a:pt x="4377" y="3604"/>
                </a:lnTo>
                <a:lnTo>
                  <a:pt x="4390" y="3586"/>
                </a:lnTo>
                <a:lnTo>
                  <a:pt x="4402" y="3571"/>
                </a:lnTo>
                <a:lnTo>
                  <a:pt x="4411" y="3559"/>
                </a:lnTo>
                <a:lnTo>
                  <a:pt x="4747" y="3088"/>
                </a:lnTo>
                <a:lnTo>
                  <a:pt x="4771" y="3052"/>
                </a:lnTo>
                <a:lnTo>
                  <a:pt x="4798" y="3005"/>
                </a:lnTo>
                <a:lnTo>
                  <a:pt x="4813" y="2978"/>
                </a:lnTo>
                <a:lnTo>
                  <a:pt x="4828" y="2950"/>
                </a:lnTo>
                <a:lnTo>
                  <a:pt x="4843" y="2920"/>
                </a:lnTo>
                <a:lnTo>
                  <a:pt x="4857" y="2887"/>
                </a:lnTo>
                <a:lnTo>
                  <a:pt x="4864" y="2869"/>
                </a:lnTo>
                <a:lnTo>
                  <a:pt x="4872" y="2851"/>
                </a:lnTo>
                <a:lnTo>
                  <a:pt x="4884" y="2813"/>
                </a:lnTo>
                <a:lnTo>
                  <a:pt x="4896" y="2774"/>
                </a:lnTo>
                <a:lnTo>
                  <a:pt x="4900" y="2753"/>
                </a:lnTo>
                <a:lnTo>
                  <a:pt x="4905" y="2732"/>
                </a:lnTo>
                <a:lnTo>
                  <a:pt x="4909" y="2711"/>
                </a:lnTo>
                <a:lnTo>
                  <a:pt x="4914" y="2689"/>
                </a:lnTo>
                <a:lnTo>
                  <a:pt x="4917" y="2666"/>
                </a:lnTo>
                <a:lnTo>
                  <a:pt x="4920" y="2644"/>
                </a:lnTo>
                <a:lnTo>
                  <a:pt x="4923" y="2620"/>
                </a:lnTo>
                <a:lnTo>
                  <a:pt x="4924" y="2597"/>
                </a:lnTo>
                <a:lnTo>
                  <a:pt x="4924" y="2572"/>
                </a:lnTo>
                <a:lnTo>
                  <a:pt x="4926" y="2548"/>
                </a:lnTo>
                <a:lnTo>
                  <a:pt x="4924" y="2524"/>
                </a:lnTo>
                <a:lnTo>
                  <a:pt x="4924" y="2500"/>
                </a:lnTo>
                <a:lnTo>
                  <a:pt x="4923" y="2476"/>
                </a:lnTo>
                <a:lnTo>
                  <a:pt x="4920" y="2452"/>
                </a:lnTo>
                <a:lnTo>
                  <a:pt x="4918" y="2429"/>
                </a:lnTo>
                <a:lnTo>
                  <a:pt x="4914" y="2405"/>
                </a:lnTo>
                <a:lnTo>
                  <a:pt x="4911" y="2383"/>
                </a:lnTo>
                <a:lnTo>
                  <a:pt x="4906" y="2359"/>
                </a:lnTo>
                <a:lnTo>
                  <a:pt x="4902" y="2336"/>
                </a:lnTo>
                <a:lnTo>
                  <a:pt x="4896" y="2314"/>
                </a:lnTo>
                <a:lnTo>
                  <a:pt x="4890" y="2293"/>
                </a:lnTo>
                <a:lnTo>
                  <a:pt x="4884" y="2270"/>
                </a:lnTo>
                <a:lnTo>
                  <a:pt x="4876" y="2248"/>
                </a:lnTo>
                <a:lnTo>
                  <a:pt x="4869" y="2227"/>
                </a:lnTo>
                <a:lnTo>
                  <a:pt x="4861" y="2206"/>
                </a:lnTo>
                <a:lnTo>
                  <a:pt x="4852" y="2185"/>
                </a:lnTo>
                <a:lnTo>
                  <a:pt x="4843" y="2164"/>
                </a:lnTo>
                <a:lnTo>
                  <a:pt x="4834" y="2143"/>
                </a:lnTo>
                <a:lnTo>
                  <a:pt x="4825" y="2123"/>
                </a:lnTo>
                <a:lnTo>
                  <a:pt x="4815" y="2104"/>
                </a:lnTo>
                <a:lnTo>
                  <a:pt x="4804" y="2083"/>
                </a:lnTo>
                <a:lnTo>
                  <a:pt x="4792" y="2065"/>
                </a:lnTo>
                <a:lnTo>
                  <a:pt x="4780" y="2045"/>
                </a:lnTo>
                <a:lnTo>
                  <a:pt x="4768" y="2026"/>
                </a:lnTo>
                <a:lnTo>
                  <a:pt x="4756" y="2008"/>
                </a:lnTo>
                <a:lnTo>
                  <a:pt x="4743" y="1990"/>
                </a:lnTo>
                <a:lnTo>
                  <a:pt x="4729" y="1972"/>
                </a:lnTo>
                <a:lnTo>
                  <a:pt x="4716" y="1955"/>
                </a:lnTo>
                <a:lnTo>
                  <a:pt x="4702" y="1937"/>
                </a:lnTo>
                <a:lnTo>
                  <a:pt x="4687" y="1921"/>
                </a:lnTo>
                <a:lnTo>
                  <a:pt x="4657" y="1888"/>
                </a:lnTo>
                <a:lnTo>
                  <a:pt x="4642" y="1873"/>
                </a:lnTo>
                <a:lnTo>
                  <a:pt x="4627" y="1858"/>
                </a:lnTo>
                <a:lnTo>
                  <a:pt x="4611" y="1843"/>
                </a:lnTo>
                <a:lnTo>
                  <a:pt x="4594" y="1828"/>
                </a:lnTo>
                <a:lnTo>
                  <a:pt x="4560" y="1801"/>
                </a:lnTo>
                <a:lnTo>
                  <a:pt x="4542" y="1787"/>
                </a:lnTo>
                <a:lnTo>
                  <a:pt x="4525" y="1775"/>
                </a:lnTo>
                <a:lnTo>
                  <a:pt x="4488" y="1750"/>
                </a:lnTo>
                <a:lnTo>
                  <a:pt x="4470" y="1739"/>
                </a:lnTo>
                <a:lnTo>
                  <a:pt x="4450" y="1729"/>
                </a:lnTo>
                <a:lnTo>
                  <a:pt x="4413" y="1708"/>
                </a:lnTo>
                <a:lnTo>
                  <a:pt x="4374" y="1688"/>
                </a:lnTo>
                <a:lnTo>
                  <a:pt x="4353" y="1681"/>
                </a:lnTo>
                <a:lnTo>
                  <a:pt x="4333" y="1672"/>
                </a:lnTo>
                <a:lnTo>
                  <a:pt x="4312" y="1664"/>
                </a:lnTo>
                <a:lnTo>
                  <a:pt x="4291" y="1657"/>
                </a:lnTo>
                <a:lnTo>
                  <a:pt x="4270" y="1651"/>
                </a:lnTo>
                <a:lnTo>
                  <a:pt x="4249" y="1645"/>
                </a:lnTo>
                <a:lnTo>
                  <a:pt x="4207" y="1634"/>
                </a:lnTo>
                <a:lnTo>
                  <a:pt x="4186" y="1630"/>
                </a:lnTo>
                <a:lnTo>
                  <a:pt x="4164" y="1627"/>
                </a:lnTo>
                <a:lnTo>
                  <a:pt x="4143" y="1624"/>
                </a:lnTo>
                <a:lnTo>
                  <a:pt x="4120" y="1621"/>
                </a:lnTo>
                <a:lnTo>
                  <a:pt x="4077" y="1616"/>
                </a:lnTo>
                <a:lnTo>
                  <a:pt x="4032" y="1616"/>
                </a:lnTo>
                <a:lnTo>
                  <a:pt x="3984" y="1616"/>
                </a:lnTo>
                <a:lnTo>
                  <a:pt x="3961" y="1618"/>
                </a:lnTo>
                <a:lnTo>
                  <a:pt x="3939" y="1621"/>
                </a:lnTo>
                <a:lnTo>
                  <a:pt x="3915" y="1624"/>
                </a:lnTo>
                <a:lnTo>
                  <a:pt x="3892" y="1627"/>
                </a:lnTo>
                <a:lnTo>
                  <a:pt x="3870" y="1630"/>
                </a:lnTo>
                <a:lnTo>
                  <a:pt x="3847" y="1634"/>
                </a:lnTo>
                <a:lnTo>
                  <a:pt x="3826" y="1639"/>
                </a:lnTo>
                <a:lnTo>
                  <a:pt x="3804" y="1645"/>
                </a:lnTo>
                <a:lnTo>
                  <a:pt x="3783" y="1651"/>
                </a:lnTo>
                <a:lnTo>
                  <a:pt x="3760" y="1657"/>
                </a:lnTo>
                <a:lnTo>
                  <a:pt x="3739" y="1664"/>
                </a:lnTo>
                <a:lnTo>
                  <a:pt x="3718" y="1672"/>
                </a:lnTo>
                <a:lnTo>
                  <a:pt x="3676" y="1688"/>
                </a:lnTo>
                <a:lnTo>
                  <a:pt x="3657" y="1697"/>
                </a:lnTo>
                <a:lnTo>
                  <a:pt x="3636" y="1708"/>
                </a:lnTo>
                <a:lnTo>
                  <a:pt x="3616" y="1718"/>
                </a:lnTo>
                <a:lnTo>
                  <a:pt x="3597" y="1729"/>
                </a:lnTo>
                <a:lnTo>
                  <a:pt x="3559" y="1750"/>
                </a:lnTo>
                <a:lnTo>
                  <a:pt x="3522" y="1775"/>
                </a:lnTo>
                <a:lnTo>
                  <a:pt x="3504" y="1787"/>
                </a:lnTo>
                <a:lnTo>
                  <a:pt x="3486" y="1801"/>
                </a:lnTo>
                <a:lnTo>
                  <a:pt x="3469" y="1814"/>
                </a:lnTo>
                <a:lnTo>
                  <a:pt x="3451" y="1828"/>
                </a:lnTo>
                <a:lnTo>
                  <a:pt x="3435" y="1843"/>
                </a:lnTo>
                <a:lnTo>
                  <a:pt x="3418" y="1858"/>
                </a:lnTo>
                <a:lnTo>
                  <a:pt x="3403" y="1873"/>
                </a:lnTo>
                <a:lnTo>
                  <a:pt x="3387" y="1888"/>
                </a:lnTo>
                <a:lnTo>
                  <a:pt x="3357" y="1921"/>
                </a:lnTo>
                <a:lnTo>
                  <a:pt x="3342" y="1937"/>
                </a:lnTo>
                <a:lnTo>
                  <a:pt x="3328" y="1955"/>
                </a:lnTo>
                <a:lnTo>
                  <a:pt x="3315" y="1972"/>
                </a:lnTo>
                <a:lnTo>
                  <a:pt x="3301" y="1990"/>
                </a:lnTo>
                <a:lnTo>
                  <a:pt x="3276" y="2026"/>
                </a:lnTo>
                <a:lnTo>
                  <a:pt x="3264" y="2045"/>
                </a:lnTo>
                <a:lnTo>
                  <a:pt x="3252" y="2065"/>
                </a:lnTo>
                <a:lnTo>
                  <a:pt x="3231" y="2104"/>
                </a:lnTo>
                <a:lnTo>
                  <a:pt x="3220" y="2123"/>
                </a:lnTo>
                <a:lnTo>
                  <a:pt x="3210" y="2143"/>
                </a:lnTo>
                <a:lnTo>
                  <a:pt x="3192" y="2185"/>
                </a:lnTo>
                <a:lnTo>
                  <a:pt x="3175" y="2227"/>
                </a:lnTo>
                <a:lnTo>
                  <a:pt x="3168" y="2248"/>
                </a:lnTo>
                <a:lnTo>
                  <a:pt x="3162" y="2270"/>
                </a:lnTo>
                <a:lnTo>
                  <a:pt x="3154" y="2293"/>
                </a:lnTo>
                <a:lnTo>
                  <a:pt x="3148" y="2314"/>
                </a:lnTo>
                <a:lnTo>
                  <a:pt x="3139" y="2359"/>
                </a:lnTo>
                <a:lnTo>
                  <a:pt x="3135" y="2383"/>
                </a:lnTo>
                <a:lnTo>
                  <a:pt x="3130" y="2405"/>
                </a:lnTo>
                <a:lnTo>
                  <a:pt x="3124" y="2452"/>
                </a:lnTo>
                <a:lnTo>
                  <a:pt x="3121" y="2500"/>
                </a:lnTo>
                <a:lnTo>
                  <a:pt x="3120" y="2524"/>
                </a:lnTo>
                <a:lnTo>
                  <a:pt x="3120" y="2548"/>
                </a:lnTo>
                <a:lnTo>
                  <a:pt x="3121" y="2590"/>
                </a:lnTo>
                <a:lnTo>
                  <a:pt x="3124" y="2630"/>
                </a:lnTo>
                <a:lnTo>
                  <a:pt x="3126" y="2651"/>
                </a:lnTo>
                <a:lnTo>
                  <a:pt x="3129" y="2671"/>
                </a:lnTo>
                <a:lnTo>
                  <a:pt x="3135" y="2711"/>
                </a:lnTo>
                <a:lnTo>
                  <a:pt x="3138" y="2732"/>
                </a:lnTo>
                <a:lnTo>
                  <a:pt x="3142" y="2752"/>
                </a:lnTo>
                <a:lnTo>
                  <a:pt x="3151" y="2791"/>
                </a:lnTo>
                <a:lnTo>
                  <a:pt x="3163" y="2830"/>
                </a:lnTo>
                <a:lnTo>
                  <a:pt x="3175" y="2867"/>
                </a:lnTo>
                <a:lnTo>
                  <a:pt x="3183" y="2885"/>
                </a:lnTo>
                <a:lnTo>
                  <a:pt x="3189" y="2903"/>
                </a:lnTo>
                <a:lnTo>
                  <a:pt x="3196" y="2923"/>
                </a:lnTo>
                <a:lnTo>
                  <a:pt x="3205" y="2941"/>
                </a:lnTo>
                <a:lnTo>
                  <a:pt x="3213" y="2957"/>
                </a:lnTo>
                <a:lnTo>
                  <a:pt x="3222" y="2975"/>
                </a:lnTo>
                <a:lnTo>
                  <a:pt x="3240" y="3010"/>
                </a:lnTo>
                <a:lnTo>
                  <a:pt x="3261" y="3044"/>
                </a:lnTo>
                <a:lnTo>
                  <a:pt x="3282" y="3076"/>
                </a:lnTo>
                <a:lnTo>
                  <a:pt x="3292" y="3092"/>
                </a:lnTo>
                <a:lnTo>
                  <a:pt x="3304" y="3109"/>
                </a:lnTo>
                <a:lnTo>
                  <a:pt x="3315" y="3124"/>
                </a:lnTo>
                <a:lnTo>
                  <a:pt x="3327" y="3139"/>
                </a:lnTo>
                <a:lnTo>
                  <a:pt x="3679" y="3583"/>
                </a:lnTo>
                <a:lnTo>
                  <a:pt x="3691" y="3596"/>
                </a:lnTo>
                <a:lnTo>
                  <a:pt x="3702" y="3611"/>
                </a:lnTo>
                <a:lnTo>
                  <a:pt x="3712" y="3626"/>
                </a:lnTo>
                <a:lnTo>
                  <a:pt x="3721" y="3641"/>
                </a:lnTo>
                <a:lnTo>
                  <a:pt x="3730" y="3658"/>
                </a:lnTo>
                <a:lnTo>
                  <a:pt x="3739" y="3673"/>
                </a:lnTo>
                <a:lnTo>
                  <a:pt x="3745" y="3689"/>
                </a:lnTo>
                <a:lnTo>
                  <a:pt x="3753" y="3706"/>
                </a:lnTo>
                <a:lnTo>
                  <a:pt x="3757" y="3722"/>
                </a:lnTo>
                <a:lnTo>
                  <a:pt x="3762" y="3740"/>
                </a:lnTo>
                <a:lnTo>
                  <a:pt x="3766" y="3757"/>
                </a:lnTo>
                <a:lnTo>
                  <a:pt x="3769" y="3775"/>
                </a:lnTo>
                <a:lnTo>
                  <a:pt x="3771" y="3791"/>
                </a:lnTo>
                <a:lnTo>
                  <a:pt x="3772" y="3809"/>
                </a:lnTo>
                <a:lnTo>
                  <a:pt x="3774" y="3827"/>
                </a:lnTo>
                <a:lnTo>
                  <a:pt x="3772" y="3844"/>
                </a:lnTo>
                <a:lnTo>
                  <a:pt x="3771" y="3862"/>
                </a:lnTo>
                <a:lnTo>
                  <a:pt x="3769" y="3878"/>
                </a:lnTo>
                <a:lnTo>
                  <a:pt x="3766" y="3896"/>
                </a:lnTo>
                <a:lnTo>
                  <a:pt x="3762" y="3913"/>
                </a:lnTo>
                <a:lnTo>
                  <a:pt x="3757" y="3931"/>
                </a:lnTo>
                <a:lnTo>
                  <a:pt x="3750" y="3947"/>
                </a:lnTo>
                <a:lnTo>
                  <a:pt x="3744" y="3964"/>
                </a:lnTo>
                <a:lnTo>
                  <a:pt x="3735" y="3980"/>
                </a:lnTo>
                <a:lnTo>
                  <a:pt x="3726" y="3997"/>
                </a:lnTo>
                <a:lnTo>
                  <a:pt x="3715" y="4012"/>
                </a:lnTo>
                <a:lnTo>
                  <a:pt x="3705" y="4027"/>
                </a:lnTo>
                <a:lnTo>
                  <a:pt x="3693" y="4042"/>
                </a:lnTo>
                <a:lnTo>
                  <a:pt x="3679" y="4057"/>
                </a:lnTo>
                <a:lnTo>
                  <a:pt x="3664" y="4070"/>
                </a:lnTo>
                <a:lnTo>
                  <a:pt x="3649" y="4084"/>
                </a:lnTo>
                <a:lnTo>
                  <a:pt x="3633" y="4097"/>
                </a:lnTo>
                <a:lnTo>
                  <a:pt x="3616" y="4108"/>
                </a:lnTo>
                <a:lnTo>
                  <a:pt x="3600" y="4117"/>
                </a:lnTo>
                <a:lnTo>
                  <a:pt x="3585" y="4124"/>
                </a:lnTo>
                <a:lnTo>
                  <a:pt x="3568" y="4132"/>
                </a:lnTo>
                <a:lnTo>
                  <a:pt x="3552" y="4138"/>
                </a:lnTo>
                <a:lnTo>
                  <a:pt x="3535" y="4142"/>
                </a:lnTo>
                <a:lnTo>
                  <a:pt x="3520" y="4147"/>
                </a:lnTo>
                <a:lnTo>
                  <a:pt x="3504" y="4150"/>
                </a:lnTo>
                <a:lnTo>
                  <a:pt x="3487" y="4151"/>
                </a:lnTo>
                <a:lnTo>
                  <a:pt x="3472" y="4153"/>
                </a:lnTo>
                <a:lnTo>
                  <a:pt x="3456" y="4154"/>
                </a:lnTo>
                <a:lnTo>
                  <a:pt x="3441" y="4153"/>
                </a:lnTo>
                <a:lnTo>
                  <a:pt x="3424" y="4153"/>
                </a:lnTo>
                <a:lnTo>
                  <a:pt x="3409" y="4151"/>
                </a:lnTo>
                <a:lnTo>
                  <a:pt x="3379" y="4145"/>
                </a:lnTo>
                <a:lnTo>
                  <a:pt x="3364" y="4141"/>
                </a:lnTo>
                <a:lnTo>
                  <a:pt x="3349" y="4136"/>
                </a:lnTo>
                <a:lnTo>
                  <a:pt x="3321" y="4126"/>
                </a:lnTo>
                <a:lnTo>
                  <a:pt x="3307" y="4120"/>
                </a:lnTo>
                <a:lnTo>
                  <a:pt x="3294" y="4112"/>
                </a:lnTo>
                <a:lnTo>
                  <a:pt x="3280" y="4105"/>
                </a:lnTo>
                <a:lnTo>
                  <a:pt x="3268" y="4096"/>
                </a:lnTo>
                <a:lnTo>
                  <a:pt x="3256" y="4088"/>
                </a:lnTo>
                <a:lnTo>
                  <a:pt x="3244" y="4079"/>
                </a:lnTo>
                <a:lnTo>
                  <a:pt x="3232" y="4069"/>
                </a:lnTo>
                <a:lnTo>
                  <a:pt x="3220" y="4060"/>
                </a:lnTo>
                <a:lnTo>
                  <a:pt x="3210" y="4049"/>
                </a:lnTo>
                <a:lnTo>
                  <a:pt x="3199" y="4037"/>
                </a:lnTo>
                <a:lnTo>
                  <a:pt x="3189" y="4027"/>
                </a:lnTo>
                <a:lnTo>
                  <a:pt x="3180" y="4015"/>
                </a:lnTo>
                <a:lnTo>
                  <a:pt x="2422" y="3187"/>
                </a:lnTo>
                <a:lnTo>
                  <a:pt x="1665" y="2360"/>
                </a:lnTo>
                <a:lnTo>
                  <a:pt x="603" y="1199"/>
                </a:lnTo>
                <a:lnTo>
                  <a:pt x="76" y="623"/>
                </a:lnTo>
                <a:lnTo>
                  <a:pt x="70" y="616"/>
                </a:lnTo>
                <a:lnTo>
                  <a:pt x="64" y="607"/>
                </a:lnTo>
                <a:lnTo>
                  <a:pt x="52" y="590"/>
                </a:lnTo>
                <a:lnTo>
                  <a:pt x="42" y="571"/>
                </a:lnTo>
                <a:lnTo>
                  <a:pt x="37" y="562"/>
                </a:lnTo>
                <a:lnTo>
                  <a:pt x="31" y="551"/>
                </a:lnTo>
                <a:lnTo>
                  <a:pt x="24" y="530"/>
                </a:lnTo>
                <a:lnTo>
                  <a:pt x="16" y="508"/>
                </a:lnTo>
                <a:lnTo>
                  <a:pt x="10" y="484"/>
                </a:lnTo>
                <a:lnTo>
                  <a:pt x="9" y="472"/>
                </a:lnTo>
                <a:lnTo>
                  <a:pt x="6" y="460"/>
                </a:lnTo>
                <a:lnTo>
                  <a:pt x="3" y="434"/>
                </a:lnTo>
                <a:lnTo>
                  <a:pt x="1" y="409"/>
                </a:lnTo>
                <a:lnTo>
                  <a:pt x="0" y="383"/>
                </a:lnTo>
                <a:lnTo>
                  <a:pt x="1" y="358"/>
                </a:lnTo>
                <a:lnTo>
                  <a:pt x="4" y="331"/>
                </a:lnTo>
                <a:lnTo>
                  <a:pt x="9" y="305"/>
                </a:lnTo>
                <a:lnTo>
                  <a:pt x="15" y="280"/>
                </a:lnTo>
                <a:lnTo>
                  <a:pt x="18" y="266"/>
                </a:lnTo>
                <a:lnTo>
                  <a:pt x="22" y="254"/>
                </a:lnTo>
                <a:lnTo>
                  <a:pt x="25" y="241"/>
                </a:lnTo>
                <a:lnTo>
                  <a:pt x="31" y="229"/>
                </a:lnTo>
                <a:lnTo>
                  <a:pt x="42" y="205"/>
                </a:lnTo>
                <a:lnTo>
                  <a:pt x="48" y="193"/>
                </a:lnTo>
                <a:lnTo>
                  <a:pt x="54" y="181"/>
                </a:lnTo>
                <a:lnTo>
                  <a:pt x="61" y="169"/>
                </a:lnTo>
                <a:lnTo>
                  <a:pt x="69" y="158"/>
                </a:lnTo>
                <a:lnTo>
                  <a:pt x="76" y="146"/>
                </a:lnTo>
                <a:lnTo>
                  <a:pt x="85" y="136"/>
                </a:lnTo>
                <a:lnTo>
                  <a:pt x="94" y="125"/>
                </a:lnTo>
                <a:lnTo>
                  <a:pt x="103" y="115"/>
                </a:lnTo>
                <a:lnTo>
                  <a:pt x="114" y="106"/>
                </a:lnTo>
                <a:lnTo>
                  <a:pt x="124" y="95"/>
                </a:lnTo>
                <a:lnTo>
                  <a:pt x="135" y="86"/>
                </a:lnTo>
                <a:lnTo>
                  <a:pt x="147" y="77"/>
                </a:lnTo>
                <a:lnTo>
                  <a:pt x="157" y="70"/>
                </a:lnTo>
                <a:lnTo>
                  <a:pt x="171" y="61"/>
                </a:lnTo>
                <a:lnTo>
                  <a:pt x="183" y="53"/>
                </a:lnTo>
                <a:lnTo>
                  <a:pt x="196" y="47"/>
                </a:lnTo>
                <a:lnTo>
                  <a:pt x="211" y="40"/>
                </a:lnTo>
                <a:lnTo>
                  <a:pt x="225" y="34"/>
                </a:lnTo>
                <a:lnTo>
                  <a:pt x="241" y="28"/>
                </a:lnTo>
                <a:lnTo>
                  <a:pt x="256" y="23"/>
                </a:lnTo>
                <a:lnTo>
                  <a:pt x="273" y="19"/>
                </a:lnTo>
                <a:lnTo>
                  <a:pt x="289" y="14"/>
                </a:lnTo>
                <a:lnTo>
                  <a:pt x="307" y="11"/>
                </a:lnTo>
                <a:lnTo>
                  <a:pt x="324" y="8"/>
                </a:lnTo>
                <a:lnTo>
                  <a:pt x="343" y="5"/>
                </a:lnTo>
                <a:lnTo>
                  <a:pt x="363" y="3"/>
                </a:lnTo>
                <a:lnTo>
                  <a:pt x="382" y="2"/>
                </a:lnTo>
                <a:lnTo>
                  <a:pt x="402" y="2"/>
                </a:lnTo>
                <a:lnTo>
                  <a:pt x="1320" y="2"/>
                </a:lnTo>
                <a:lnTo>
                  <a:pt x="2238" y="2"/>
                </a:lnTo>
                <a:lnTo>
                  <a:pt x="3156" y="2"/>
                </a:lnTo>
                <a:lnTo>
                  <a:pt x="4074" y="2"/>
                </a:lnTo>
                <a:lnTo>
                  <a:pt x="4099" y="0"/>
                </a:lnTo>
                <a:lnTo>
                  <a:pt x="4129" y="0"/>
                </a:lnTo>
                <a:lnTo>
                  <a:pt x="4170" y="2"/>
                </a:lnTo>
                <a:lnTo>
                  <a:pt x="4194" y="3"/>
                </a:lnTo>
                <a:lnTo>
                  <a:pt x="4219" y="6"/>
                </a:lnTo>
                <a:lnTo>
                  <a:pt x="4246" y="9"/>
                </a:lnTo>
                <a:lnTo>
                  <a:pt x="4276" y="13"/>
                </a:lnTo>
                <a:lnTo>
                  <a:pt x="4308" y="17"/>
                </a:lnTo>
                <a:lnTo>
                  <a:pt x="4341" y="23"/>
                </a:lnTo>
                <a:lnTo>
                  <a:pt x="4375" y="31"/>
                </a:lnTo>
                <a:lnTo>
                  <a:pt x="4411" y="38"/>
                </a:lnTo>
                <a:lnTo>
                  <a:pt x="4449" y="49"/>
                </a:lnTo>
                <a:lnTo>
                  <a:pt x="4486" y="59"/>
                </a:lnTo>
                <a:lnTo>
                  <a:pt x="4525" y="71"/>
                </a:lnTo>
                <a:lnTo>
                  <a:pt x="4566" y="86"/>
                </a:lnTo>
                <a:lnTo>
                  <a:pt x="4585" y="94"/>
                </a:lnTo>
                <a:lnTo>
                  <a:pt x="4606" y="103"/>
                </a:lnTo>
                <a:lnTo>
                  <a:pt x="4647" y="119"/>
                </a:lnTo>
                <a:lnTo>
                  <a:pt x="4668" y="130"/>
                </a:lnTo>
                <a:lnTo>
                  <a:pt x="4689" y="140"/>
                </a:lnTo>
                <a:lnTo>
                  <a:pt x="4731" y="161"/>
                </a:lnTo>
                <a:lnTo>
                  <a:pt x="4773" y="185"/>
                </a:lnTo>
                <a:lnTo>
                  <a:pt x="4815" y="212"/>
                </a:lnTo>
                <a:lnTo>
                  <a:pt x="4836" y="226"/>
                </a:lnTo>
                <a:lnTo>
                  <a:pt x="4857" y="241"/>
                </a:lnTo>
                <a:lnTo>
                  <a:pt x="4897" y="272"/>
                </a:lnTo>
                <a:lnTo>
                  <a:pt x="4939" y="305"/>
                </a:lnTo>
                <a:lnTo>
                  <a:pt x="4959" y="323"/>
                </a:lnTo>
                <a:lnTo>
                  <a:pt x="4980" y="341"/>
                </a:lnTo>
                <a:lnTo>
                  <a:pt x="5020" y="382"/>
                </a:lnTo>
                <a:lnTo>
                  <a:pt x="5040" y="401"/>
                </a:lnTo>
                <a:lnTo>
                  <a:pt x="5059" y="424"/>
                </a:lnTo>
                <a:lnTo>
                  <a:pt x="5809" y="1244"/>
                </a:lnTo>
                <a:lnTo>
                  <a:pt x="6559" y="2066"/>
                </a:lnTo>
                <a:lnTo>
                  <a:pt x="6561" y="2069"/>
                </a:lnTo>
                <a:lnTo>
                  <a:pt x="6576" y="2089"/>
                </a:lnTo>
                <a:lnTo>
                  <a:pt x="6589" y="2107"/>
                </a:lnTo>
                <a:lnTo>
                  <a:pt x="6603" y="2126"/>
                </a:lnTo>
                <a:lnTo>
                  <a:pt x="6615" y="2146"/>
                </a:lnTo>
                <a:lnTo>
                  <a:pt x="6627" y="2167"/>
                </a:lnTo>
                <a:lnTo>
                  <a:pt x="6637" y="2188"/>
                </a:lnTo>
                <a:lnTo>
                  <a:pt x="6646" y="2210"/>
                </a:lnTo>
                <a:lnTo>
                  <a:pt x="6655" y="2231"/>
                </a:lnTo>
                <a:lnTo>
                  <a:pt x="6663" y="2255"/>
                </a:lnTo>
                <a:lnTo>
                  <a:pt x="6667" y="2266"/>
                </a:lnTo>
                <a:lnTo>
                  <a:pt x="6670" y="2278"/>
                </a:lnTo>
                <a:lnTo>
                  <a:pt x="6676" y="2302"/>
                </a:lnTo>
                <a:lnTo>
                  <a:pt x="6681" y="2326"/>
                </a:lnTo>
                <a:lnTo>
                  <a:pt x="6685" y="2350"/>
                </a:lnTo>
                <a:lnTo>
                  <a:pt x="6688" y="2374"/>
                </a:lnTo>
                <a:lnTo>
                  <a:pt x="6690" y="2399"/>
                </a:lnTo>
                <a:lnTo>
                  <a:pt x="6690" y="2425"/>
                </a:lnTo>
                <a:close/>
                <a:moveTo>
                  <a:pt x="51" y="9070"/>
                </a:moveTo>
                <a:lnTo>
                  <a:pt x="63" y="9089"/>
                </a:lnTo>
                <a:lnTo>
                  <a:pt x="76" y="9109"/>
                </a:lnTo>
                <a:lnTo>
                  <a:pt x="90" y="9125"/>
                </a:lnTo>
                <a:lnTo>
                  <a:pt x="103" y="9142"/>
                </a:lnTo>
                <a:lnTo>
                  <a:pt x="118" y="9157"/>
                </a:lnTo>
                <a:lnTo>
                  <a:pt x="132" y="9170"/>
                </a:lnTo>
                <a:lnTo>
                  <a:pt x="147" y="9182"/>
                </a:lnTo>
                <a:lnTo>
                  <a:pt x="162" y="9194"/>
                </a:lnTo>
                <a:lnTo>
                  <a:pt x="177" y="9205"/>
                </a:lnTo>
                <a:lnTo>
                  <a:pt x="192" y="9214"/>
                </a:lnTo>
                <a:lnTo>
                  <a:pt x="207" y="9223"/>
                </a:lnTo>
                <a:lnTo>
                  <a:pt x="222" y="9230"/>
                </a:lnTo>
                <a:lnTo>
                  <a:pt x="235" y="9238"/>
                </a:lnTo>
                <a:lnTo>
                  <a:pt x="250" y="9242"/>
                </a:lnTo>
                <a:lnTo>
                  <a:pt x="264" y="9248"/>
                </a:lnTo>
                <a:lnTo>
                  <a:pt x="277" y="9253"/>
                </a:lnTo>
                <a:lnTo>
                  <a:pt x="304" y="9260"/>
                </a:lnTo>
                <a:lnTo>
                  <a:pt x="328" y="9265"/>
                </a:lnTo>
                <a:lnTo>
                  <a:pt x="351" y="9268"/>
                </a:lnTo>
                <a:lnTo>
                  <a:pt x="369" y="9269"/>
                </a:lnTo>
                <a:lnTo>
                  <a:pt x="384" y="9269"/>
                </a:lnTo>
                <a:lnTo>
                  <a:pt x="396" y="9269"/>
                </a:lnTo>
                <a:lnTo>
                  <a:pt x="406" y="9269"/>
                </a:lnTo>
                <a:lnTo>
                  <a:pt x="1122" y="9268"/>
                </a:lnTo>
                <a:lnTo>
                  <a:pt x="1837" y="9268"/>
                </a:lnTo>
                <a:lnTo>
                  <a:pt x="3001" y="9268"/>
                </a:lnTo>
                <a:lnTo>
                  <a:pt x="3904" y="9269"/>
                </a:lnTo>
                <a:lnTo>
                  <a:pt x="3945" y="9268"/>
                </a:lnTo>
                <a:lnTo>
                  <a:pt x="3964" y="9266"/>
                </a:lnTo>
                <a:lnTo>
                  <a:pt x="3984" y="9263"/>
                </a:lnTo>
                <a:lnTo>
                  <a:pt x="4002" y="9260"/>
                </a:lnTo>
                <a:lnTo>
                  <a:pt x="4020" y="9257"/>
                </a:lnTo>
                <a:lnTo>
                  <a:pt x="4039" y="9254"/>
                </a:lnTo>
                <a:lnTo>
                  <a:pt x="4056" y="9250"/>
                </a:lnTo>
                <a:lnTo>
                  <a:pt x="4092" y="9238"/>
                </a:lnTo>
                <a:lnTo>
                  <a:pt x="4108" y="9232"/>
                </a:lnTo>
                <a:lnTo>
                  <a:pt x="4125" y="9226"/>
                </a:lnTo>
                <a:lnTo>
                  <a:pt x="4158" y="9212"/>
                </a:lnTo>
                <a:lnTo>
                  <a:pt x="4189" y="9196"/>
                </a:lnTo>
                <a:lnTo>
                  <a:pt x="4219" y="9179"/>
                </a:lnTo>
                <a:lnTo>
                  <a:pt x="4248" y="9160"/>
                </a:lnTo>
                <a:lnTo>
                  <a:pt x="4276" y="9142"/>
                </a:lnTo>
                <a:lnTo>
                  <a:pt x="4302" y="9121"/>
                </a:lnTo>
                <a:lnTo>
                  <a:pt x="4327" y="9100"/>
                </a:lnTo>
                <a:lnTo>
                  <a:pt x="4351" y="9079"/>
                </a:lnTo>
                <a:lnTo>
                  <a:pt x="4374" y="9056"/>
                </a:lnTo>
                <a:lnTo>
                  <a:pt x="4384" y="9046"/>
                </a:lnTo>
                <a:lnTo>
                  <a:pt x="4396" y="9035"/>
                </a:lnTo>
                <a:lnTo>
                  <a:pt x="4416" y="9013"/>
                </a:lnTo>
                <a:lnTo>
                  <a:pt x="4435" y="8990"/>
                </a:lnTo>
                <a:lnTo>
                  <a:pt x="4452" y="8969"/>
                </a:lnTo>
                <a:lnTo>
                  <a:pt x="4468" y="8948"/>
                </a:lnTo>
                <a:lnTo>
                  <a:pt x="4483" y="8929"/>
                </a:lnTo>
                <a:lnTo>
                  <a:pt x="4498" y="8909"/>
                </a:lnTo>
                <a:lnTo>
                  <a:pt x="4510" y="8890"/>
                </a:lnTo>
                <a:lnTo>
                  <a:pt x="4522" y="8873"/>
                </a:lnTo>
                <a:lnTo>
                  <a:pt x="4540" y="8843"/>
                </a:lnTo>
                <a:lnTo>
                  <a:pt x="4554" y="8819"/>
                </a:lnTo>
                <a:lnTo>
                  <a:pt x="4564" y="8800"/>
                </a:lnTo>
                <a:lnTo>
                  <a:pt x="4791" y="8399"/>
                </a:lnTo>
                <a:lnTo>
                  <a:pt x="5389" y="7340"/>
                </a:lnTo>
                <a:lnTo>
                  <a:pt x="5790" y="6629"/>
                </a:lnTo>
                <a:lnTo>
                  <a:pt x="6009" y="6239"/>
                </a:lnTo>
                <a:lnTo>
                  <a:pt x="6237" y="5831"/>
                </a:lnTo>
                <a:lnTo>
                  <a:pt x="6474" y="5408"/>
                </a:lnTo>
                <a:lnTo>
                  <a:pt x="6717" y="4975"/>
                </a:lnTo>
                <a:lnTo>
                  <a:pt x="6964" y="4531"/>
                </a:lnTo>
                <a:lnTo>
                  <a:pt x="7215" y="4082"/>
                </a:lnTo>
                <a:lnTo>
                  <a:pt x="7221" y="4070"/>
                </a:lnTo>
                <a:lnTo>
                  <a:pt x="7228" y="4052"/>
                </a:lnTo>
                <a:lnTo>
                  <a:pt x="7236" y="4033"/>
                </a:lnTo>
                <a:lnTo>
                  <a:pt x="7243" y="4010"/>
                </a:lnTo>
                <a:lnTo>
                  <a:pt x="7249" y="3985"/>
                </a:lnTo>
                <a:lnTo>
                  <a:pt x="7255" y="3958"/>
                </a:lnTo>
                <a:lnTo>
                  <a:pt x="7258" y="3929"/>
                </a:lnTo>
                <a:lnTo>
                  <a:pt x="7260" y="3914"/>
                </a:lnTo>
                <a:lnTo>
                  <a:pt x="7261" y="3899"/>
                </a:lnTo>
                <a:lnTo>
                  <a:pt x="7260" y="3884"/>
                </a:lnTo>
                <a:lnTo>
                  <a:pt x="7260" y="3869"/>
                </a:lnTo>
                <a:lnTo>
                  <a:pt x="7258" y="3853"/>
                </a:lnTo>
                <a:lnTo>
                  <a:pt x="7255" y="3838"/>
                </a:lnTo>
                <a:lnTo>
                  <a:pt x="7252" y="3821"/>
                </a:lnTo>
                <a:lnTo>
                  <a:pt x="7248" y="3805"/>
                </a:lnTo>
                <a:lnTo>
                  <a:pt x="7243" y="3790"/>
                </a:lnTo>
                <a:lnTo>
                  <a:pt x="7237" y="3773"/>
                </a:lnTo>
                <a:lnTo>
                  <a:pt x="7230" y="3758"/>
                </a:lnTo>
                <a:lnTo>
                  <a:pt x="7222" y="3743"/>
                </a:lnTo>
                <a:lnTo>
                  <a:pt x="7212" y="3728"/>
                </a:lnTo>
                <a:lnTo>
                  <a:pt x="7201" y="3713"/>
                </a:lnTo>
                <a:lnTo>
                  <a:pt x="7189" y="3698"/>
                </a:lnTo>
                <a:lnTo>
                  <a:pt x="7183" y="3691"/>
                </a:lnTo>
                <a:lnTo>
                  <a:pt x="7176" y="3683"/>
                </a:lnTo>
                <a:lnTo>
                  <a:pt x="7161" y="3670"/>
                </a:lnTo>
                <a:lnTo>
                  <a:pt x="7144" y="3656"/>
                </a:lnTo>
                <a:lnTo>
                  <a:pt x="7135" y="3650"/>
                </a:lnTo>
                <a:lnTo>
                  <a:pt x="7128" y="3643"/>
                </a:lnTo>
                <a:lnTo>
                  <a:pt x="7110" y="3632"/>
                </a:lnTo>
                <a:lnTo>
                  <a:pt x="7092" y="3623"/>
                </a:lnTo>
                <a:lnTo>
                  <a:pt x="7074" y="3614"/>
                </a:lnTo>
                <a:lnTo>
                  <a:pt x="7056" y="3608"/>
                </a:lnTo>
                <a:lnTo>
                  <a:pt x="7039" y="3602"/>
                </a:lnTo>
                <a:lnTo>
                  <a:pt x="7021" y="3599"/>
                </a:lnTo>
                <a:lnTo>
                  <a:pt x="7003" y="3596"/>
                </a:lnTo>
                <a:lnTo>
                  <a:pt x="6987" y="3595"/>
                </a:lnTo>
                <a:lnTo>
                  <a:pt x="6970" y="3593"/>
                </a:lnTo>
                <a:lnTo>
                  <a:pt x="6954" y="3593"/>
                </a:lnTo>
                <a:lnTo>
                  <a:pt x="6937" y="3595"/>
                </a:lnTo>
                <a:lnTo>
                  <a:pt x="6922" y="3596"/>
                </a:lnTo>
                <a:lnTo>
                  <a:pt x="6907" y="3599"/>
                </a:lnTo>
                <a:lnTo>
                  <a:pt x="6892" y="3602"/>
                </a:lnTo>
                <a:lnTo>
                  <a:pt x="6877" y="3607"/>
                </a:lnTo>
                <a:lnTo>
                  <a:pt x="6850" y="3614"/>
                </a:lnTo>
                <a:lnTo>
                  <a:pt x="6826" y="3625"/>
                </a:lnTo>
                <a:lnTo>
                  <a:pt x="6805" y="3634"/>
                </a:lnTo>
                <a:lnTo>
                  <a:pt x="6786" y="3644"/>
                </a:lnTo>
                <a:lnTo>
                  <a:pt x="6771" y="3652"/>
                </a:lnTo>
                <a:lnTo>
                  <a:pt x="6760" y="3659"/>
                </a:lnTo>
                <a:lnTo>
                  <a:pt x="6751" y="3665"/>
                </a:lnTo>
                <a:lnTo>
                  <a:pt x="6601" y="3773"/>
                </a:lnTo>
                <a:lnTo>
                  <a:pt x="6180" y="4081"/>
                </a:lnTo>
                <a:lnTo>
                  <a:pt x="5524" y="4558"/>
                </a:lnTo>
                <a:lnTo>
                  <a:pt x="5122" y="4852"/>
                </a:lnTo>
                <a:lnTo>
                  <a:pt x="4677" y="5179"/>
                </a:lnTo>
                <a:lnTo>
                  <a:pt x="4194" y="5536"/>
                </a:lnTo>
                <a:lnTo>
                  <a:pt x="3676" y="5918"/>
                </a:lnTo>
                <a:lnTo>
                  <a:pt x="3130" y="6323"/>
                </a:lnTo>
                <a:lnTo>
                  <a:pt x="2560" y="6746"/>
                </a:lnTo>
                <a:lnTo>
                  <a:pt x="1972" y="7186"/>
                </a:lnTo>
                <a:lnTo>
                  <a:pt x="1372" y="7639"/>
                </a:lnTo>
                <a:lnTo>
                  <a:pt x="1068" y="7868"/>
                </a:lnTo>
                <a:lnTo>
                  <a:pt x="762" y="8099"/>
                </a:lnTo>
                <a:lnTo>
                  <a:pt x="148" y="8566"/>
                </a:lnTo>
                <a:lnTo>
                  <a:pt x="138" y="8575"/>
                </a:lnTo>
                <a:lnTo>
                  <a:pt x="126" y="8585"/>
                </a:lnTo>
                <a:lnTo>
                  <a:pt x="111" y="8600"/>
                </a:lnTo>
                <a:lnTo>
                  <a:pt x="94" y="8620"/>
                </a:lnTo>
                <a:lnTo>
                  <a:pt x="76" y="8642"/>
                </a:lnTo>
                <a:lnTo>
                  <a:pt x="58" y="8669"/>
                </a:lnTo>
                <a:lnTo>
                  <a:pt x="49" y="8684"/>
                </a:lnTo>
                <a:lnTo>
                  <a:pt x="42" y="8701"/>
                </a:lnTo>
                <a:lnTo>
                  <a:pt x="33" y="8717"/>
                </a:lnTo>
                <a:lnTo>
                  <a:pt x="25" y="8735"/>
                </a:lnTo>
                <a:lnTo>
                  <a:pt x="19" y="8753"/>
                </a:lnTo>
                <a:lnTo>
                  <a:pt x="13" y="8773"/>
                </a:lnTo>
                <a:lnTo>
                  <a:pt x="9" y="8794"/>
                </a:lnTo>
                <a:lnTo>
                  <a:pt x="4" y="8815"/>
                </a:lnTo>
                <a:lnTo>
                  <a:pt x="1" y="8837"/>
                </a:lnTo>
                <a:lnTo>
                  <a:pt x="1" y="8860"/>
                </a:lnTo>
                <a:lnTo>
                  <a:pt x="1" y="8884"/>
                </a:lnTo>
                <a:lnTo>
                  <a:pt x="3" y="8908"/>
                </a:lnTo>
                <a:lnTo>
                  <a:pt x="6" y="8933"/>
                </a:lnTo>
                <a:lnTo>
                  <a:pt x="10" y="8959"/>
                </a:lnTo>
                <a:lnTo>
                  <a:pt x="18" y="8986"/>
                </a:lnTo>
                <a:lnTo>
                  <a:pt x="27" y="9013"/>
                </a:lnTo>
                <a:lnTo>
                  <a:pt x="37" y="9041"/>
                </a:lnTo>
                <a:lnTo>
                  <a:pt x="51" y="907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16200000" sx="98000" sy="98000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3701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3" r:id="rId13"/>
    <p:sldLayoutId id="2147484824" r:id="rId14"/>
    <p:sldLayoutId id="2147484825" r:id="rId15"/>
    <p:sldLayoutId id="2147484826" r:id="rId16"/>
    <p:sldLayoutId id="2147484827" r:id="rId17"/>
    <p:sldLayoutId id="2147484828" r:id="rId18"/>
    <p:sldLayoutId id="2147484829" r:id="rId19"/>
    <p:sldLayoutId id="2147484830" r:id="rId20"/>
    <p:sldLayoutId id="2147484831" r:id="rId21"/>
    <p:sldLayoutId id="2147484832" r:id="rId22"/>
    <p:sldLayoutId id="2147484833" r:id="rId23"/>
    <p:sldLayoutId id="2147484834" r:id="rId24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marR="0" indent="-252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8200"/>
        </a:buClr>
        <a:buSzTx/>
        <a:buFont typeface="Arial" pitchFamily="34" charset="0"/>
        <a:buChar char="−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1872000" marR="0" indent="-252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8200"/>
        </a:buClr>
        <a:buSzTx/>
        <a:buFont typeface="Arial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124000" marR="0" indent="-252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8200"/>
        </a:buClr>
        <a:buSzTx/>
        <a:buFont typeface="Arial" pitchFamily="34" charset="0"/>
        <a:buChar char="−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2409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8200"/>
        </a:buClr>
        <a:buSzTx/>
        <a:buFont typeface="Arial" pitchFamily="34" charset="0"/>
        <a:buChar char="•"/>
        <a:tabLst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1EB8ADC-2739-4053-9DE7-9E57F4E6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Päällystekurssi 2023, asfalttirouhe</a:t>
            </a:r>
            <a:br>
              <a:rPr lang="fi-FI" dirty="0"/>
            </a:br>
            <a:r>
              <a:rPr lang="fi-FI" sz="2000" dirty="0"/>
              <a:t>Henri Väisänen, Koulutus,  15.3.2023</a:t>
            </a:r>
          </a:p>
        </p:txBody>
      </p:sp>
    </p:spTree>
    <p:extLst>
      <p:ext uri="{BB962C8B-B14F-4D97-AF65-F5344CB8AC3E}">
        <p14:creationId xmlns:p14="http://schemas.microsoft.com/office/powerpoint/2010/main" val="336158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979AA9F4-FE39-7EDB-17A1-3F419CF816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4623847"/>
              </p:ext>
            </p:extLst>
          </p:nvPr>
        </p:nvGraphicFramePr>
        <p:xfrm>
          <a:off x="792163" y="1492250"/>
          <a:ext cx="571769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24">
                  <a:extLst>
                    <a:ext uri="{9D8B030D-6E8A-4147-A177-3AD203B41FA5}">
                      <a16:colId xmlns:a16="http://schemas.microsoft.com/office/drawing/2014/main" val="2637466505"/>
                    </a:ext>
                  </a:extLst>
                </a:gridCol>
                <a:gridCol w="1429424">
                  <a:extLst>
                    <a:ext uri="{9D8B030D-6E8A-4147-A177-3AD203B41FA5}">
                      <a16:colId xmlns:a16="http://schemas.microsoft.com/office/drawing/2014/main" val="3367223144"/>
                    </a:ext>
                  </a:extLst>
                </a:gridCol>
                <a:gridCol w="1429424">
                  <a:extLst>
                    <a:ext uri="{9D8B030D-6E8A-4147-A177-3AD203B41FA5}">
                      <a16:colId xmlns:a16="http://schemas.microsoft.com/office/drawing/2014/main" val="3448684905"/>
                    </a:ext>
                  </a:extLst>
                </a:gridCol>
                <a:gridCol w="1429424">
                  <a:extLst>
                    <a:ext uri="{9D8B030D-6E8A-4147-A177-3AD203B41FA5}">
                      <a16:colId xmlns:a16="http://schemas.microsoft.com/office/drawing/2014/main" val="2287818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RC:n</a:t>
                      </a:r>
                      <a:r>
                        <a:rPr lang="fi-FI" dirty="0"/>
                        <a:t> Bitumi-%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RC:n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Tunkeuma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Massan </a:t>
                      </a:r>
                      <a:r>
                        <a:rPr lang="fi-FI" dirty="0" err="1"/>
                        <a:t>tunkeuma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7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7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5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8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7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09"/>
                  </a:ext>
                </a:extLst>
              </a:tr>
            </a:tbl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6ED0E6-6C3F-2157-4286-66523C20B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192" y="1491659"/>
            <a:ext cx="4566407" cy="4782553"/>
          </a:xfrm>
        </p:spPr>
        <p:txBody>
          <a:bodyPr/>
          <a:lstStyle/>
          <a:p>
            <a:r>
              <a:rPr lang="fi-FI" dirty="0"/>
              <a:t>Taulukkoon on koottu yhden asemapaikan rouheen vuosittaiset keskiarvotulokset</a:t>
            </a:r>
          </a:p>
          <a:p>
            <a:r>
              <a:rPr lang="fi-FI" dirty="0" err="1"/>
              <a:t>Tunkeumalaskelman</a:t>
            </a:r>
            <a:r>
              <a:rPr lang="fi-FI" dirty="0"/>
              <a:t> perusteet</a:t>
            </a:r>
          </a:p>
          <a:p>
            <a:pPr lvl="1"/>
            <a:r>
              <a:rPr lang="fi-FI" dirty="0"/>
              <a:t>Kokonaisbitumi-%: 5,5</a:t>
            </a:r>
          </a:p>
          <a:p>
            <a:pPr lvl="1"/>
            <a:r>
              <a:rPr lang="fi-FI" dirty="0"/>
              <a:t>RC-%: 50</a:t>
            </a:r>
          </a:p>
          <a:p>
            <a:pPr lvl="1"/>
            <a:r>
              <a:rPr lang="fi-FI" dirty="0"/>
              <a:t>Lisäbitumi: 182 * 0,1 mm</a:t>
            </a:r>
          </a:p>
          <a:p>
            <a:r>
              <a:rPr lang="fi-FI" dirty="0"/>
              <a:t>Asfalttimassan bitumiluokka jokaisella laskelmalla 70/100</a:t>
            </a:r>
          </a:p>
          <a:p>
            <a:pPr lvl="1"/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4239B8F-D627-4115-128E-E307B826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Rouheen bitumin ominaisuuksien vuosittainen vaihtelu</a:t>
            </a:r>
          </a:p>
        </p:txBody>
      </p:sp>
    </p:spTree>
    <p:extLst>
      <p:ext uri="{BB962C8B-B14F-4D97-AF65-F5344CB8AC3E}">
        <p14:creationId xmlns:p14="http://schemas.microsoft.com/office/powerpoint/2010/main" val="12482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FC31B5-142B-4E9E-8480-307F3D0E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10484740" cy="478255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RC-massojen tiivistettävyys on usein parempi</a:t>
            </a:r>
          </a:p>
          <a:p>
            <a:pPr lvl="1"/>
            <a:r>
              <a:rPr lang="fi-FI" dirty="0"/>
              <a:t>Rouheen kiviainesrakeet hyvä muotoisia</a:t>
            </a:r>
          </a:p>
          <a:p>
            <a:pPr lvl="2"/>
            <a:r>
              <a:rPr lang="fi-FI" dirty="0"/>
              <a:t>Litteysluku yleensä n. 10</a:t>
            </a:r>
          </a:p>
          <a:p>
            <a:pPr lvl="1"/>
            <a:r>
              <a:rPr lang="fi-FI" dirty="0"/>
              <a:t>ABT-massat</a:t>
            </a:r>
          </a:p>
          <a:p>
            <a:r>
              <a:rPr lang="fi-FI" dirty="0"/>
              <a:t>Bitumiluokan muuttaminen</a:t>
            </a:r>
          </a:p>
          <a:p>
            <a:pPr lvl="1"/>
            <a:r>
              <a:rPr lang="fi-FI" dirty="0"/>
              <a:t>Bitumiluokan muuttaminen esim. 35/50 tai 50/70 luokkaan</a:t>
            </a:r>
          </a:p>
          <a:p>
            <a:pPr lvl="2"/>
            <a:r>
              <a:rPr lang="fi-FI"/>
              <a:t>Deformaatiokestävyys </a:t>
            </a:r>
          </a:p>
          <a:p>
            <a:pPr lvl="1"/>
            <a:r>
              <a:rPr lang="fi-FI"/>
              <a:t>Ei </a:t>
            </a:r>
            <a:r>
              <a:rPr lang="fi-FI" dirty="0"/>
              <a:t>vaadi asemalle erillistä bitumierää</a:t>
            </a:r>
          </a:p>
          <a:p>
            <a:r>
              <a:rPr lang="fi-FI" dirty="0"/>
              <a:t>Massan rakeisuus (kulumis- ja deformaatiokestävyys)</a:t>
            </a:r>
          </a:p>
          <a:p>
            <a:pPr lvl="1"/>
            <a:r>
              <a:rPr lang="fi-FI" dirty="0"/>
              <a:t>Rouheen rakeisuuden huomioon ottaminen</a:t>
            </a:r>
          </a:p>
          <a:p>
            <a:pPr lvl="2"/>
            <a:r>
              <a:rPr lang="fi-FI" dirty="0"/>
              <a:t>Materiaalisuunnittelu</a:t>
            </a:r>
          </a:p>
          <a:p>
            <a:pPr lvl="1"/>
            <a:r>
              <a:rPr lang="fi-FI" dirty="0"/>
              <a:t>Hienoaineksen määrä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0F711E-48EC-40A4-A4D7-131503E4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RC-massan ominaisuuksia</a:t>
            </a:r>
          </a:p>
        </p:txBody>
      </p:sp>
    </p:spTree>
    <p:extLst>
      <p:ext uri="{BB962C8B-B14F-4D97-AF65-F5344CB8AC3E}">
        <p14:creationId xmlns:p14="http://schemas.microsoft.com/office/powerpoint/2010/main" val="26427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FC31B5-142B-4E9E-8480-307F3D0E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10484740" cy="478255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Yhteiskuntavastuu</a:t>
            </a:r>
          </a:p>
          <a:p>
            <a:pPr lvl="1"/>
            <a:r>
              <a:rPr lang="fi-FI" dirty="0"/>
              <a:t>Ympäristö, turvallisuus ja talous</a:t>
            </a:r>
          </a:p>
          <a:p>
            <a:r>
              <a:rPr lang="fi-FI" dirty="0"/>
              <a:t>Mitä tarkoittaa tekemisessä?</a:t>
            </a:r>
          </a:p>
          <a:p>
            <a:r>
              <a:rPr lang="fi-FI" dirty="0"/>
              <a:t>Materiaalien suunnittelu</a:t>
            </a:r>
          </a:p>
          <a:p>
            <a:pPr lvl="1"/>
            <a:r>
              <a:rPr lang="fi-FI" dirty="0"/>
              <a:t>Uusiomateriaali (päästötavoitteet, talous)</a:t>
            </a:r>
          </a:p>
          <a:p>
            <a:pPr lvl="2"/>
            <a:r>
              <a:rPr lang="fi-FI" dirty="0"/>
              <a:t>Yksi tehokkaimmista keinoista hiilijalanjäljen pienentämiseen</a:t>
            </a:r>
          </a:p>
          <a:p>
            <a:pPr lvl="1"/>
            <a:r>
              <a:rPr lang="fi-FI" dirty="0"/>
              <a:t>Rouheen rakeisuuden huomioon ottaminen</a:t>
            </a:r>
          </a:p>
          <a:p>
            <a:pPr lvl="2"/>
            <a:r>
              <a:rPr lang="fi-FI"/>
              <a:t>Kiviaineksen rakeisuusvaatimukset</a:t>
            </a:r>
            <a:endParaRPr lang="fi-FI" dirty="0"/>
          </a:p>
          <a:p>
            <a:pPr lvl="1"/>
            <a:r>
              <a:rPr lang="fi-FI" dirty="0"/>
              <a:t>Käytännössä kaikki asfaltin perusraaka-aineet ovat aina jossain määrin heterogeenisia, millä on myös vaikutuksensa lopputuotteeseen</a:t>
            </a:r>
          </a:p>
          <a:p>
            <a:pPr lvl="2"/>
            <a:r>
              <a:rPr lang="fi-FI" dirty="0"/>
              <a:t>Varastokasojen rakentaminen ja käyttö</a:t>
            </a:r>
          </a:p>
          <a:p>
            <a:pPr lvl="2"/>
            <a:r>
              <a:rPr lang="fi-FI" dirty="0"/>
              <a:t>Lisäbitumille asetettavat vaatimukset oikeat?</a:t>
            </a:r>
          </a:p>
          <a:p>
            <a:pPr lvl="3"/>
            <a:r>
              <a:rPr lang="fi-FI" sz="1200" dirty="0"/>
              <a:t>Saatavuus?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0F711E-48EC-40A4-A4D7-131503E4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17086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0CC9965-95D5-435F-A06B-90AAEA1F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1811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9727094" cy="478255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Mistä asfalttirouhe tulee?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F961F81-FA61-4299-9128-5A0C398BE371}"/>
              </a:ext>
            </a:extLst>
          </p:cNvPr>
          <p:cNvSpPr/>
          <p:nvPr/>
        </p:nvSpPr>
        <p:spPr>
          <a:xfrm>
            <a:off x="1352599" y="4725144"/>
            <a:ext cx="9486801" cy="1404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169B777-1F0D-4852-9835-75D5A09332FB}"/>
              </a:ext>
            </a:extLst>
          </p:cNvPr>
          <p:cNvSpPr/>
          <p:nvPr/>
        </p:nvSpPr>
        <p:spPr>
          <a:xfrm>
            <a:off x="1352599" y="3140968"/>
            <a:ext cx="9481009" cy="15841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1CE94E3-88FD-4439-8170-6E9FE377A1A1}"/>
              </a:ext>
            </a:extLst>
          </p:cNvPr>
          <p:cNvSpPr/>
          <p:nvPr/>
        </p:nvSpPr>
        <p:spPr>
          <a:xfrm>
            <a:off x="1352600" y="1628800"/>
            <a:ext cx="9481012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B71421B-B5D2-4A4F-9E28-C591C8C3DBC0}"/>
              </a:ext>
            </a:extLst>
          </p:cNvPr>
          <p:cNvSpPr txBox="1">
            <a:spLocks/>
          </p:cNvSpPr>
          <p:nvPr/>
        </p:nvSpPr>
        <p:spPr bwMode="auto">
          <a:xfrm>
            <a:off x="1476462" y="1736750"/>
            <a:ext cx="960323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1000"/>
              </a:spcAft>
              <a:buFont typeface="Arial"/>
              <a:buChar char="•"/>
              <a:defRPr sz="1800">
                <a:solidFill>
                  <a:srgbClr val="4C4C4C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000"/>
              </a:spcAft>
              <a:buFont typeface="Lucida Grande"/>
              <a:buChar char="‑"/>
              <a:defRPr sz="1500">
                <a:solidFill>
                  <a:srgbClr val="4C4C4C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000"/>
              </a:spcAft>
              <a:buFont typeface="Lucida Grande"/>
              <a:buChar char="‑"/>
              <a:defRPr sz="1200">
                <a:solidFill>
                  <a:srgbClr val="4C4C4C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ts val="1000"/>
              </a:spcAft>
              <a:buFont typeface="Lucida Grande"/>
              <a:buChar char="-"/>
              <a:defRPr sz="1400">
                <a:solidFill>
                  <a:srgbClr val="4C4C4C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ts val="1000"/>
              </a:spcAft>
              <a:buFont typeface="Lucida Grande"/>
              <a:buChar char="-"/>
              <a:defRPr sz="1400">
                <a:solidFill>
                  <a:srgbClr val="4C4C4C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kern="0" dirty="0"/>
              <a:t>Purettava asfaltti (pala/jyrsin) Purettava asfaltti (pala/jyrsin)  Purettava asfaltti (pala/jyrsin) </a:t>
            </a:r>
          </a:p>
          <a:p>
            <a:endParaRPr lang="fi-FI" kern="0" dirty="0"/>
          </a:p>
          <a:p>
            <a:r>
              <a:rPr lang="fi-FI" kern="0" dirty="0"/>
              <a:t>Läjitys	palakasaan tai jyrsinrouhekasaan		</a:t>
            </a:r>
          </a:p>
          <a:p>
            <a:endParaRPr lang="fi-FI" kern="0" dirty="0"/>
          </a:p>
          <a:p>
            <a:r>
              <a:rPr lang="fi-FI" kern="0" dirty="0"/>
              <a:t>Murskaus 0/16					</a:t>
            </a:r>
          </a:p>
          <a:p>
            <a:pPr marL="3581400" lvl="8" indent="0">
              <a:buNone/>
            </a:pPr>
            <a:r>
              <a:rPr lang="fi-FI" kern="0" dirty="0"/>
              <a:t>			</a:t>
            </a:r>
          </a:p>
          <a:p>
            <a:r>
              <a:rPr lang="fi-FI" kern="0" dirty="0"/>
              <a:t>Materiaali tutkitaan		 	</a:t>
            </a:r>
          </a:p>
          <a:p>
            <a:endParaRPr lang="fi-FI" kern="0" dirty="0"/>
          </a:p>
          <a:p>
            <a:r>
              <a:rPr lang="fi-FI" kern="0" dirty="0"/>
              <a:t>Varastokasat		Kiviainesten suunnittelu		Massan valmistus	</a:t>
            </a:r>
          </a:p>
          <a:p>
            <a:pPr marL="0" indent="0">
              <a:buNone/>
            </a:pPr>
            <a:r>
              <a:rPr lang="fi-FI" kern="0" dirty="0"/>
              <a:t>			Reseptien suunnittelu				</a:t>
            </a:r>
            <a:endParaRPr lang="en-US" kern="0" dirty="0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EF555B06-FB3A-40BB-A552-05D0BD0F30D0}"/>
              </a:ext>
            </a:extLst>
          </p:cNvPr>
          <p:cNvCxnSpPr>
            <a:cxnSpLocks/>
          </p:cNvCxnSpPr>
          <p:nvPr/>
        </p:nvCxnSpPr>
        <p:spPr>
          <a:xfrm flipH="1">
            <a:off x="3296873" y="2096852"/>
            <a:ext cx="2255954" cy="556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D26177D7-A7D6-4871-B040-EF1A46CDB750}"/>
              </a:ext>
            </a:extLst>
          </p:cNvPr>
          <p:cNvCxnSpPr/>
          <p:nvPr/>
        </p:nvCxnSpPr>
        <p:spPr>
          <a:xfrm>
            <a:off x="2140740" y="206084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6135E2B2-686E-446A-B951-0FEA0546A745}"/>
              </a:ext>
            </a:extLst>
          </p:cNvPr>
          <p:cNvCxnSpPr/>
          <p:nvPr/>
        </p:nvCxnSpPr>
        <p:spPr>
          <a:xfrm>
            <a:off x="2140740" y="304375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C12B10DF-01C1-4F05-8D96-7B77DE1004CC}"/>
              </a:ext>
            </a:extLst>
          </p:cNvPr>
          <p:cNvCxnSpPr>
            <a:cxnSpLocks/>
          </p:cNvCxnSpPr>
          <p:nvPr/>
        </p:nvCxnSpPr>
        <p:spPr>
          <a:xfrm flipH="1">
            <a:off x="3665989" y="2080873"/>
            <a:ext cx="4394058" cy="62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208078EE-70A5-4E06-A582-4F83CD3E1ABF}"/>
              </a:ext>
            </a:extLst>
          </p:cNvPr>
          <p:cNvCxnSpPr>
            <a:cxnSpLocks/>
          </p:cNvCxnSpPr>
          <p:nvPr/>
        </p:nvCxnSpPr>
        <p:spPr>
          <a:xfrm flipH="1">
            <a:off x="2140740" y="3938888"/>
            <a:ext cx="2894" cy="442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C458BCD6-FD28-488D-937D-831D94475085}"/>
              </a:ext>
            </a:extLst>
          </p:cNvPr>
          <p:cNvCxnSpPr/>
          <p:nvPr/>
        </p:nvCxnSpPr>
        <p:spPr>
          <a:xfrm>
            <a:off x="2140740" y="477359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51F33138-1FE8-4D67-9656-3BB94CC9D607}"/>
              </a:ext>
            </a:extLst>
          </p:cNvPr>
          <p:cNvCxnSpPr/>
          <p:nvPr/>
        </p:nvCxnSpPr>
        <p:spPr bwMode="auto">
          <a:xfrm>
            <a:off x="3154261" y="5444455"/>
            <a:ext cx="1115735" cy="184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1595CAE5-2429-4599-9BD3-43B543BFD64F}"/>
              </a:ext>
            </a:extLst>
          </p:cNvPr>
          <p:cNvCxnSpPr/>
          <p:nvPr/>
        </p:nvCxnSpPr>
        <p:spPr bwMode="auto">
          <a:xfrm flipV="1">
            <a:off x="6753138" y="5444455"/>
            <a:ext cx="1149291" cy="184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639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FC31B5-142B-4E9E-8480-307F3D0E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10484740" cy="478255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Asfalttiasemalla käytössä oleva asfalttirouhe valmistetaan yleensä murskaamalla kuten kiviaineksetkin</a:t>
            </a:r>
          </a:p>
          <a:p>
            <a:r>
              <a:rPr lang="fi-FI" dirty="0"/>
              <a:t>Rouheen alkuperästä riippumatta on valmistettu raaka-aine tutkittava ja aseman reseptit suunniteltava</a:t>
            </a:r>
          </a:p>
          <a:p>
            <a:r>
              <a:rPr lang="fi-FI" dirty="0"/>
              <a:t>Bitumiluokka usein 20/30 tai 35/50</a:t>
            </a:r>
          </a:p>
          <a:p>
            <a:r>
              <a:rPr lang="fi-FI" dirty="0"/>
              <a:t>Murskatut palarouheet</a:t>
            </a:r>
          </a:p>
          <a:p>
            <a:pPr lvl="1"/>
            <a:r>
              <a:rPr lang="fi-FI" dirty="0"/>
              <a:t>Rakeisuus hieno AB</a:t>
            </a:r>
          </a:p>
          <a:p>
            <a:pPr lvl="1"/>
            <a:r>
              <a:rPr lang="fi-FI" dirty="0"/>
              <a:t>Bitumipitoisuus n. 4 %</a:t>
            </a:r>
          </a:p>
          <a:p>
            <a:pPr lvl="1"/>
            <a:r>
              <a:rPr lang="fi-FI" dirty="0"/>
              <a:t>Sisältävät useita massatyyppejä</a:t>
            </a:r>
          </a:p>
          <a:p>
            <a:r>
              <a:rPr lang="fi-FI" dirty="0"/>
              <a:t>Murskatut jyrsinrouheet</a:t>
            </a:r>
          </a:p>
          <a:p>
            <a:pPr lvl="1"/>
            <a:r>
              <a:rPr lang="fi-FI" dirty="0"/>
              <a:t>Rakeisuus on joko hieno AB tai karkea AB riippuen vanhasta päällysteestä</a:t>
            </a:r>
          </a:p>
          <a:p>
            <a:pPr lvl="1"/>
            <a:r>
              <a:rPr lang="fi-FI" dirty="0"/>
              <a:t>Bitumipitoisuus yleensä 5 – 6 %</a:t>
            </a:r>
          </a:p>
          <a:p>
            <a:pPr lvl="1"/>
            <a:r>
              <a:rPr lang="fi-FI" dirty="0"/>
              <a:t>Sisältävät usein maksimissaan kahta eri massatyyppiä</a:t>
            </a:r>
          </a:p>
          <a:p>
            <a:pPr lvl="1"/>
            <a:r>
              <a:rPr lang="fi-FI" dirty="0"/>
              <a:t>Jyrsittyä asfalttia ei aina lajitella erikseen vaan ne saattavat päätyä myös palakasaan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0F711E-48EC-40A4-A4D7-131503E4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Asfalttirouhe</a:t>
            </a:r>
          </a:p>
        </p:txBody>
      </p:sp>
    </p:spTree>
    <p:extLst>
      <p:ext uri="{BB962C8B-B14F-4D97-AF65-F5344CB8AC3E}">
        <p14:creationId xmlns:p14="http://schemas.microsoft.com/office/powerpoint/2010/main" val="200803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D32CD4-90F9-4D79-A32A-E9ADE593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Murskatun rouheen rakeisuus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A3A20E-CEC7-3651-E217-DCA51801BF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3309692"/>
              </p:ext>
            </p:extLst>
          </p:nvPr>
        </p:nvGraphicFramePr>
        <p:xfrm>
          <a:off x="792163" y="1492250"/>
          <a:ext cx="10254528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03BDF3A9-9E1F-397C-C93F-D8C40CCCC5AA}"/>
              </a:ext>
            </a:extLst>
          </p:cNvPr>
          <p:cNvSpPr txBox="1"/>
          <p:nvPr/>
        </p:nvSpPr>
        <p:spPr>
          <a:xfrm>
            <a:off x="5016617" y="1124125"/>
            <a:ext cx="20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atin typeface="+mn-lt"/>
              </a:rPr>
              <a:t>Palarouhe 0/16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3674955-A62B-39D0-7EDA-A94976357504}"/>
              </a:ext>
            </a:extLst>
          </p:cNvPr>
          <p:cNvSpPr txBox="1"/>
          <p:nvPr/>
        </p:nvSpPr>
        <p:spPr>
          <a:xfrm>
            <a:off x="7382311" y="989900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atin typeface="+mn-lt"/>
              </a:rPr>
              <a:t>SMA jyrsinrouhe 0/16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78710AED-7B82-3CF6-C6C9-96B81E0C16BE}"/>
              </a:ext>
            </a:extLst>
          </p:cNvPr>
          <p:cNvCxnSpPr/>
          <p:nvPr/>
        </p:nvCxnSpPr>
        <p:spPr bwMode="auto">
          <a:xfrm flipH="1">
            <a:off x="7759817" y="1359232"/>
            <a:ext cx="520117" cy="2138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1E24162-3D32-DBB4-4C8D-0967ACEFA988}"/>
              </a:ext>
            </a:extLst>
          </p:cNvPr>
          <p:cNvCxnSpPr/>
          <p:nvPr/>
        </p:nvCxnSpPr>
        <p:spPr bwMode="auto">
          <a:xfrm>
            <a:off x="6241410" y="1475680"/>
            <a:ext cx="880843" cy="2114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48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BD2FAB8-FA9D-0C6E-32DC-DBFDBFC2A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Bitumipitoisuus</a:t>
            </a:r>
          </a:p>
          <a:p>
            <a:r>
              <a:rPr lang="fi-FI" dirty="0"/>
              <a:t>Rakeisuus</a:t>
            </a:r>
          </a:p>
          <a:p>
            <a:r>
              <a:rPr lang="fi-FI" dirty="0"/>
              <a:t>Sideaineen ominaisuudet</a:t>
            </a:r>
          </a:p>
          <a:p>
            <a:pPr lvl="1"/>
            <a:r>
              <a:rPr lang="fi-FI" dirty="0"/>
              <a:t>Yleensä </a:t>
            </a:r>
            <a:r>
              <a:rPr lang="fi-FI" dirty="0" err="1"/>
              <a:t>tunkeuma</a:t>
            </a:r>
            <a:r>
              <a:rPr lang="fi-FI" dirty="0"/>
              <a:t> tai pehmenemispiste</a:t>
            </a:r>
          </a:p>
          <a:p>
            <a:r>
              <a:rPr lang="fi-FI" dirty="0"/>
              <a:t>Nastarengaskulutuskestävyys</a:t>
            </a:r>
          </a:p>
          <a:p>
            <a:pPr lvl="1"/>
            <a:r>
              <a:rPr lang="fi-FI" dirty="0"/>
              <a:t>Tutkitaan tarpeen mukaan</a:t>
            </a:r>
          </a:p>
          <a:p>
            <a:r>
              <a:rPr lang="fi-FI" dirty="0"/>
              <a:t>Kosteuspitoisuus</a:t>
            </a:r>
          </a:p>
          <a:p>
            <a:r>
              <a:rPr lang="fi-FI" dirty="0"/>
              <a:t>Epäpuhtaus</a:t>
            </a:r>
          </a:p>
          <a:p>
            <a:pPr lvl="1"/>
            <a:r>
              <a:rPr lang="fi-FI" dirty="0"/>
              <a:t>Mm. Sitomattomien kiviainekset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A85128-E299-0FFB-23B0-FC544314E8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B0CCA9F-B9B7-843E-4240-1BD2DAAE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Rouheen tutkiminen</a:t>
            </a:r>
          </a:p>
        </p:txBody>
      </p:sp>
    </p:spTree>
    <p:extLst>
      <p:ext uri="{BB962C8B-B14F-4D97-AF65-F5344CB8AC3E}">
        <p14:creationId xmlns:p14="http://schemas.microsoft.com/office/powerpoint/2010/main" val="113830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5A510BB-0448-109D-64E6-A933D790D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Vaikutus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Hienontaa rakeisuutta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Hienoainespitoisuus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Koventaa sideainetta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Lisää yhden muuttujan massan valmistusprosessiin</a:t>
            </a:r>
          </a:p>
          <a:p>
            <a:pPr lvl="2"/>
            <a:r>
              <a:rPr lang="fi-FI" dirty="0"/>
              <a:t>Bitumipitoisuus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Kosteuden hallinta</a:t>
            </a:r>
          </a:p>
          <a:p>
            <a:pPr lvl="1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C81EC5-93F3-7E0E-336A-F2B5C5AEC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Vaikutusten korjaaminen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Murskeet valmistetaan karkeammiksi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Kiviaineksen pölyn poistaminen murskauksessa tai asemalla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Lisäsideaineen valitseminen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Rouheen varastokasojen rakentaminen mahdollisimman homogeenisiksi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/>
              <a:t>Rouhekasojen suojaaminen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62CB859-7A89-4474-877E-F0B6EA96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Rouheen vaikutuksia</a:t>
            </a:r>
          </a:p>
        </p:txBody>
      </p:sp>
    </p:spTree>
    <p:extLst>
      <p:ext uri="{BB962C8B-B14F-4D97-AF65-F5344CB8AC3E}">
        <p14:creationId xmlns:p14="http://schemas.microsoft.com/office/powerpoint/2010/main" val="23439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FC31B5-142B-4E9E-8480-307F3D0E7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5303140" cy="4782553"/>
          </a:xfrm>
        </p:spPr>
        <p:txBody>
          <a:bodyPr>
            <a:normAutofit/>
          </a:bodyPr>
          <a:lstStyle/>
          <a:p>
            <a:r>
              <a:rPr lang="fi-FI" dirty="0"/>
              <a:t>Massan suunnittelussa rouhe otetaan huomioon yhtenä raaka-aineena kuten kiviaineksetkin</a:t>
            </a:r>
          </a:p>
          <a:p>
            <a:r>
              <a:rPr lang="fi-FI" dirty="0"/>
              <a:t>Massan koostumus suunnitellaan tilavuussuhteiden kautta siten, että massa on tiivistettävissä tavoiteltuun tyhjätilaan</a:t>
            </a:r>
          </a:p>
          <a:p>
            <a:pPr lvl="1"/>
            <a:r>
              <a:rPr lang="fi-FI" dirty="0"/>
              <a:t>Kokemusperäisesti tai laboratoriotestein</a:t>
            </a:r>
          </a:p>
          <a:p>
            <a:pPr lvl="1"/>
            <a:r>
              <a:rPr lang="fi-FI" dirty="0"/>
              <a:t>Ei poikkea rouheettomien massojen suunnittelusta</a:t>
            </a:r>
          </a:p>
          <a:p>
            <a:r>
              <a:rPr lang="fi-FI" dirty="0"/>
              <a:t>Toiminnalliset vaatimukset asetetaan samalla tavalla riippumatta siitä käytetäänkö rouhetta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20F711E-48EC-40A4-A4D7-131503E4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Massan suunnittelu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E37A593-D211-FB20-D5BB-6127A3ED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01" y="1256163"/>
            <a:ext cx="5798634" cy="501804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90B34AD-DA63-B92D-5000-2BF7B945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01" y="1256163"/>
            <a:ext cx="5664820" cy="4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62816DA-7BC0-F77B-2BC6-4C0DED7721B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fi-FI" dirty="0"/>
              <a:t>Kiviaines ja asfalttirouhe</a:t>
            </a:r>
          </a:p>
        </p:txBody>
      </p:sp>
      <p:graphicFrame>
        <p:nvGraphicFramePr>
          <p:cNvPr id="35" name="Sisällön paikkamerkki 34">
            <a:extLst>
              <a:ext uri="{FF2B5EF4-FFF2-40B4-BE49-F238E27FC236}">
                <a16:creationId xmlns:a16="http://schemas.microsoft.com/office/drawing/2014/main" id="{113CC1D2-2B19-F68F-5AC8-297C8F8F7B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5120825"/>
              </p:ext>
            </p:extLst>
          </p:nvPr>
        </p:nvGraphicFramePr>
        <p:xfrm>
          <a:off x="6545277" y="1475680"/>
          <a:ext cx="4267200" cy="2686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473847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03890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96026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37797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20903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26088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50368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KaM0/16 (11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RC0/16 (8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JRC0/16 (8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47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275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Bit-%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78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48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20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190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593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979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81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747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54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46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376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27713"/>
                  </a:ext>
                </a:extLst>
              </a:tr>
            </a:tbl>
          </a:graphicData>
        </a:graphic>
      </p:graphicFrame>
      <p:graphicFrame>
        <p:nvGraphicFramePr>
          <p:cNvPr id="43" name="Sisällön paikkamerkki 42">
            <a:extLst>
              <a:ext uri="{FF2B5EF4-FFF2-40B4-BE49-F238E27FC236}">
                <a16:creationId xmlns:a16="http://schemas.microsoft.com/office/drawing/2014/main" id="{052920C5-52FF-0083-B877-703E8EA781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7073443"/>
              </p:ext>
            </p:extLst>
          </p:nvPr>
        </p:nvGraphicFramePr>
        <p:xfrm>
          <a:off x="1248897" y="1482205"/>
          <a:ext cx="4267200" cy="26860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6442345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69196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918593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02848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394827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82292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6243533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KaM0/16 (10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RC0/16 (13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JRC0/16 (9 kpl)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64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012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Bit-%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7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82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58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67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988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15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12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763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79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380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5890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5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7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75DCEAF-6163-A928-4565-8A4B354B8C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Massan optimisideainepitoisuus määritetään tilavuussuhteiden perusteella</a:t>
            </a:r>
          </a:p>
          <a:p>
            <a:r>
              <a:rPr lang="fi-FI" dirty="0"/>
              <a:t>Lasketaan rouheen ja uuden sideaineen osuudet</a:t>
            </a:r>
          </a:p>
          <a:p>
            <a:pPr lvl="1"/>
            <a:r>
              <a:rPr lang="fi-FI" dirty="0"/>
              <a:t>RC-% ja </a:t>
            </a:r>
            <a:r>
              <a:rPr lang="fi-FI" dirty="0" err="1"/>
              <a:t>RC:n</a:t>
            </a:r>
            <a:r>
              <a:rPr lang="fi-FI" dirty="0"/>
              <a:t> </a:t>
            </a:r>
            <a:r>
              <a:rPr lang="fi-FI" dirty="0" err="1"/>
              <a:t>bit</a:t>
            </a:r>
            <a:r>
              <a:rPr lang="fi-FI" dirty="0"/>
              <a:t>.-%</a:t>
            </a:r>
          </a:p>
          <a:p>
            <a:r>
              <a:rPr lang="fi-FI" dirty="0"/>
              <a:t>Valitaan lisäbitumin luokka tavoitellun massan bitumiluokan mukaan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572D78-DCC8-3D5D-4084-B4DDE92C15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Suuntaa antava lisäbitumin valintaperuste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Lisäbitumi valitaan kun rouhe ja tavoiteltu bitumiluokka tunnetaan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9C0F60D-9489-DA42-3043-42811994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Massan bitumiluokan laskeminen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C4B530E-AD23-78F1-530F-CC729297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820477"/>
            <a:ext cx="430414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2908"/>
      </p:ext>
    </p:extLst>
  </p:cSld>
  <p:clrMapOvr>
    <a:masterClrMapping/>
  </p:clrMapOvr>
</p:sld>
</file>

<file path=ppt/theme/theme1.xml><?xml version="1.0" encoding="utf-8"?>
<a:theme xmlns:a="http://schemas.openxmlformats.org/drawingml/2006/main" name="Peab Asfalt">
  <a:themeElements>
    <a:clrScheme name="Anpassat 3">
      <a:dk1>
        <a:srgbClr val="4C4C4C"/>
      </a:dk1>
      <a:lt1>
        <a:srgbClr val="FFFFFF"/>
      </a:lt1>
      <a:dk2>
        <a:srgbClr val="EB6631"/>
      </a:dk2>
      <a:lt2>
        <a:srgbClr val="BFB8AF"/>
      </a:lt2>
      <a:accent1>
        <a:srgbClr val="EB6631"/>
      </a:accent1>
      <a:accent2>
        <a:srgbClr val="006B4C"/>
      </a:accent2>
      <a:accent3>
        <a:srgbClr val="404040"/>
      </a:accent3>
      <a:accent4>
        <a:srgbClr val="92D050"/>
      </a:accent4>
      <a:accent5>
        <a:srgbClr val="AAB2AE"/>
      </a:accent5>
      <a:accent6>
        <a:srgbClr val="FFAB0C"/>
      </a:accent6>
      <a:hlink>
        <a:srgbClr val="006B4C"/>
      </a:hlink>
      <a:folHlink>
        <a:srgbClr val="EB6631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Peabmall 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bmall ligga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264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5C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1">
        <a:dk1>
          <a:srgbClr val="000000"/>
        </a:dk1>
        <a:lt1>
          <a:srgbClr val="FFFFFF"/>
        </a:lt1>
        <a:dk2>
          <a:srgbClr val="FF581D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2">
        <a:dk1>
          <a:srgbClr val="000000"/>
        </a:dk1>
        <a:lt1>
          <a:srgbClr val="FFFFFF"/>
        </a:lt1>
        <a:dk2>
          <a:srgbClr val="FF581D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3">
        <a:dk1>
          <a:srgbClr val="000000"/>
        </a:dk1>
        <a:lt1>
          <a:srgbClr val="FFFFFF"/>
        </a:lt1>
        <a:dk2>
          <a:srgbClr val="EB581D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4">
        <a:dk1>
          <a:srgbClr val="000000"/>
        </a:dk1>
        <a:lt1>
          <a:srgbClr val="FFFFFF"/>
        </a:lt1>
        <a:dk2>
          <a:srgbClr val="EB6631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5">
        <a:dk1>
          <a:srgbClr val="4C4C4C"/>
        </a:dk1>
        <a:lt1>
          <a:srgbClr val="FFFFFF"/>
        </a:lt1>
        <a:dk2>
          <a:srgbClr val="EB6631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40404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1" id="{CA22182C-7A1C-4A48-AA8F-E44494916884}" vid="{E25F1D0F-37ED-46D8-988E-D5A8A7B184D6}"/>
    </a:ext>
  </a:extLst>
</a:theme>
</file>

<file path=ppt/theme/theme2.xml><?xml version="1.0" encoding="utf-8"?>
<a:theme xmlns:a="http://schemas.openxmlformats.org/drawingml/2006/main" name="Blank">
  <a:themeElements>
    <a:clrScheme name="Lemminkainen">
      <a:dk1>
        <a:srgbClr val="464646"/>
      </a:dk1>
      <a:lt1>
        <a:sysClr val="window" lastClr="FFFFFF"/>
      </a:lt1>
      <a:dk2>
        <a:srgbClr val="00286E"/>
      </a:dk2>
      <a:lt2>
        <a:srgbClr val="EBE6DC"/>
      </a:lt2>
      <a:accent1>
        <a:srgbClr val="FF8200"/>
      </a:accent1>
      <a:accent2>
        <a:srgbClr val="AAA096"/>
      </a:accent2>
      <a:accent3>
        <a:srgbClr val="C8E1FF"/>
      </a:accent3>
      <a:accent4>
        <a:srgbClr val="CCAAF0"/>
      </a:accent4>
      <a:accent5>
        <a:srgbClr val="BEF0AA"/>
      </a:accent5>
      <a:accent6>
        <a:srgbClr val="FFE682"/>
      </a:accent6>
      <a:hlink>
        <a:srgbClr val="0000FF"/>
      </a:hlink>
      <a:folHlink>
        <a:srgbClr val="0000FF"/>
      </a:folHlink>
    </a:clrScheme>
    <a:fontScheme name="Lemminkäi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AA0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dirty="0" err="1" smtClean="0">
            <a:solidFill>
              <a:srgbClr val="46464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57E08F75E15084D82855A4E01ED021A" ma:contentTypeVersion="5" ma:contentTypeDescription="Luo uusi asiakirja." ma:contentTypeScope="" ma:versionID="cd247d5447ff100dcc86a8058948be31">
  <xsd:schema xmlns:xsd="http://www.w3.org/2001/XMLSchema" xmlns:xs="http://www.w3.org/2001/XMLSchema" xmlns:p="http://schemas.microsoft.com/office/2006/metadata/properties" xmlns:ns2="02f4f018-fe58-4373-9384-3cb2ff6b01d8" targetNamespace="http://schemas.microsoft.com/office/2006/metadata/properties" ma:root="true" ma:fieldsID="8bd1ae376f78368111e873b75c9a8ac6" ns2:_="">
    <xsd:import namespace="02f4f018-fe58-4373-9384-3cb2ff6b0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4f018-fe58-4373-9384-3cb2ff6b0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9463CA-BD60-408C-B6FE-93131DB0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126C9-91FE-418C-B675-3DDB1FF8A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4f018-fe58-4373-9384-3cb2ff6b0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37F37-4B17-491C-820F-423A2E2C93AE}">
  <ds:schemaRefs>
    <ds:schemaRef ds:uri="http://schemas.microsoft.com/office/2006/documentManagement/types"/>
    <ds:schemaRef ds:uri="02f4f018-fe58-4373-9384-3cb2ff6b01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Peab Asfalt Esitysmalli</Template>
  <TotalTime>1422</TotalTime>
  <Words>708</Words>
  <Application>Microsoft Office PowerPoint</Application>
  <PresentationFormat>Laajakuva</PresentationFormat>
  <Paragraphs>338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Grande</vt:lpstr>
      <vt:lpstr>Times New Roman</vt:lpstr>
      <vt:lpstr>Peab Asfalt</vt:lpstr>
      <vt:lpstr>Blank</vt:lpstr>
      <vt:lpstr>Päällystekurssi 2023, asfalttirouhe Henri Väisänen, Koulutus,  15.3.2023</vt:lpstr>
      <vt:lpstr>Mistä asfalttirouhe tulee?</vt:lpstr>
      <vt:lpstr>Asfalttirouhe</vt:lpstr>
      <vt:lpstr>Murskatun rouheen rakeisuus</vt:lpstr>
      <vt:lpstr>Rouheen tutkiminen</vt:lpstr>
      <vt:lpstr>Rouheen vaikutuksia</vt:lpstr>
      <vt:lpstr>Massan suunnittelu</vt:lpstr>
      <vt:lpstr>Kiviaines ja asfalttirouhe</vt:lpstr>
      <vt:lpstr>Massan bitumiluokan laskeminen</vt:lpstr>
      <vt:lpstr>Rouheen bitumin ominaisuuksien vuosittainen vaihtelu</vt:lpstr>
      <vt:lpstr>RC-massan ominaisuuksia</vt:lpstr>
      <vt:lpstr>Yhteenveto</vt:lpstr>
      <vt:lpstr>Kiitos!</vt:lpstr>
    </vt:vector>
  </TitlesOfParts>
  <Company>Peab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Pauliina Pykälä</dc:creator>
  <cp:lastModifiedBy>Väisänen Henri, Vantaa</cp:lastModifiedBy>
  <cp:revision>84</cp:revision>
  <dcterms:created xsi:type="dcterms:W3CDTF">2020-04-23T06:42:27Z</dcterms:created>
  <dcterms:modified xsi:type="dcterms:W3CDTF">2023-03-13T06:54:00Z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0x010100557E08F75E15084D82855A4E01ED021A</vt:lpwstr>
  </property>
</Properties>
</file>