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743" r:id="rId5"/>
  </p:sldMasterIdLst>
  <p:notesMasterIdLst>
    <p:notesMasterId r:id="rId14"/>
  </p:notesMasterIdLst>
  <p:handoutMasterIdLst>
    <p:handoutMasterId r:id="rId15"/>
  </p:handoutMasterIdLst>
  <p:sldIdLst>
    <p:sldId id="486" r:id="rId6"/>
    <p:sldId id="608" r:id="rId7"/>
    <p:sldId id="609" r:id="rId8"/>
    <p:sldId id="610" r:id="rId9"/>
    <p:sldId id="615" r:id="rId10"/>
    <p:sldId id="614" r:id="rId11"/>
    <p:sldId id="613" r:id="rId12"/>
    <p:sldId id="612" r:id="rId13"/>
  </p:sldIdLst>
  <p:sldSz cx="9144000" cy="5143500" type="screen16x9"/>
  <p:notesSz cx="6797675" cy="9928225"/>
  <p:defaultTextStyle>
    <a:defPPr>
      <a:defRPr lang="fi-FI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AD1FA2EB-3FBD-458A-ADC3-4FD7F05BA975}">
          <p14:sldIdLst>
            <p14:sldId id="486"/>
            <p14:sldId id="608"/>
            <p14:sldId id="609"/>
            <p14:sldId id="610"/>
            <p14:sldId id="615"/>
            <p14:sldId id="614"/>
            <p14:sldId id="613"/>
            <p14:sldId id="6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944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4" name="Tekijä" initials="A" lastIdx="0" clrIdx="5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DCD"/>
    <a:srgbClr val="000000"/>
    <a:srgbClr val="5EB23C"/>
    <a:srgbClr val="009639"/>
    <a:srgbClr val="6B482A"/>
    <a:srgbClr val="6B4D2A"/>
    <a:srgbClr val="553C39"/>
    <a:srgbClr val="575757"/>
    <a:srgbClr val="009B38"/>
    <a:srgbClr val="006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A6961-C835-4184-822D-45FD2766981B}" v="6" dt="2023-03-13T17:30:41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ematyyli 2 - Korostu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137" d="100"/>
          <a:sy n="137" d="100"/>
        </p:scale>
        <p:origin x="126" y="600"/>
      </p:cViewPr>
      <p:guideLst>
        <p:guide orient="horz" pos="2160"/>
        <p:guide pos="3840"/>
        <p:guide orient="horz" pos="1800"/>
        <p:guide pos="2880"/>
        <p:guide orient="horz" pos="194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220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si Tuominen" userId="f2a57f2a-f275-4bf4-ba7a-e62b22ffc3f8" providerId="ADAL" clId="{A088CCF3-5524-4F49-90BE-9391FFF729BC}"/>
    <pc:docChg chg="undo custSel addSld delSld modSld modSection">
      <pc:chgData name="Jussi Tuominen" userId="f2a57f2a-f275-4bf4-ba7a-e62b22ffc3f8" providerId="ADAL" clId="{A088CCF3-5524-4F49-90BE-9391FFF729BC}" dt="2022-05-05T20:16:38.779" v="551" actId="2696"/>
      <pc:docMkLst>
        <pc:docMk/>
      </pc:docMkLst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0" sldId="258"/>
        </pc:sldMkLst>
        <pc:spChg chg="mod">
          <ac:chgData name="Jussi Tuominen" userId="f2a57f2a-f275-4bf4-ba7a-e62b22ffc3f8" providerId="ADAL" clId="{A088CCF3-5524-4F49-90BE-9391FFF729BC}" dt="2022-05-05T19:08:11.977" v="227" actId="255"/>
          <ac:spMkLst>
            <pc:docMk/>
            <pc:sldMk cId="0" sldId="258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05:11.562" v="99" actId="20577"/>
          <ac:spMkLst>
            <pc:docMk/>
            <pc:sldMk cId="0" sldId="258"/>
            <ac:spMk id="188" creationId="{00000000-0000-0000-0000-000000000000}"/>
          </ac:spMkLst>
        </pc:spChg>
      </pc:sldChg>
      <pc:sldChg chg="modSp del mod">
        <pc:chgData name="Jussi Tuominen" userId="f2a57f2a-f275-4bf4-ba7a-e62b22ffc3f8" providerId="ADAL" clId="{A088CCF3-5524-4F49-90BE-9391FFF729BC}" dt="2022-05-05T20:16:38.779" v="551" actId="2696"/>
        <pc:sldMkLst>
          <pc:docMk/>
          <pc:sldMk cId="3721116829" sldId="259"/>
        </pc:sldMkLst>
        <pc:spChg chg="mod">
          <ac:chgData name="Jussi Tuominen" userId="f2a57f2a-f275-4bf4-ba7a-e62b22ffc3f8" providerId="ADAL" clId="{A088CCF3-5524-4F49-90BE-9391FFF729BC}" dt="2022-05-05T20:15:05.499" v="536" actId="20577"/>
          <ac:spMkLst>
            <pc:docMk/>
            <pc:sldMk cId="3721116829" sldId="259"/>
            <ac:spMk id="7" creationId="{D09AF0E8-B84F-4128-84E8-C4EE298E38B7}"/>
          </ac:spMkLst>
        </pc:spChg>
        <pc:spChg chg="mod">
          <ac:chgData name="Jussi Tuominen" userId="f2a57f2a-f275-4bf4-ba7a-e62b22ffc3f8" providerId="ADAL" clId="{A088CCF3-5524-4F49-90BE-9391FFF729BC}" dt="2022-05-05T20:14:56.915" v="535" actId="20577"/>
          <ac:spMkLst>
            <pc:docMk/>
            <pc:sldMk cId="3721116829" sldId="259"/>
            <ac:spMk id="188" creationId="{00000000-0000-0000-0000-000000000000}"/>
          </ac:spMkLst>
        </pc:spChg>
      </pc:sldChg>
      <pc:sldChg chg="delSp add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2674515626" sldId="415"/>
        </pc:sldMkLst>
        <pc:picChg chg="del">
          <ac:chgData name="Jussi Tuominen" userId="f2a57f2a-f275-4bf4-ba7a-e62b22ffc3f8" providerId="ADAL" clId="{A088CCF3-5524-4F49-90BE-9391FFF729BC}" dt="2022-05-05T19:29:59.494" v="309" actId="478"/>
          <ac:picMkLst>
            <pc:docMk/>
            <pc:sldMk cId="2674515626" sldId="415"/>
            <ac:picMk id="11" creationId="{03F07AEC-3536-47DE-9D7F-8F6FDD4E8019}"/>
          </ac:picMkLst>
        </pc:picChg>
      </pc:sldChg>
      <pc:sldChg chg="modSp del mod">
        <pc:chgData name="Jussi Tuominen" userId="f2a57f2a-f275-4bf4-ba7a-e62b22ffc3f8" providerId="ADAL" clId="{A088CCF3-5524-4F49-90BE-9391FFF729BC}" dt="2022-05-05T19:19:01.808" v="231" actId="47"/>
        <pc:sldMkLst>
          <pc:docMk/>
          <pc:sldMk cId="2584322711" sldId="607"/>
        </pc:sldMkLst>
        <pc:spChg chg="mod">
          <ac:chgData name="Jussi Tuominen" userId="f2a57f2a-f275-4bf4-ba7a-e62b22ffc3f8" providerId="ADAL" clId="{A088CCF3-5524-4F49-90BE-9391FFF729BC}" dt="2022-05-05T19:16:32.064" v="229" actId="20577"/>
          <ac:spMkLst>
            <pc:docMk/>
            <pc:sldMk cId="2584322711" sldId="607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18:23.675" v="230"/>
          <ac:spMkLst>
            <pc:docMk/>
            <pc:sldMk cId="2584322711" sldId="607"/>
            <ac:spMk id="188" creationId="{00000000-0000-0000-0000-000000000000}"/>
          </ac:spMkLst>
        </pc:spChg>
      </pc:sldChg>
      <pc:sldChg chg="modSp mod">
        <pc:chgData name="Jussi Tuominen" userId="f2a57f2a-f275-4bf4-ba7a-e62b22ffc3f8" providerId="ADAL" clId="{A088CCF3-5524-4F49-90BE-9391FFF729BC}" dt="2022-05-05T20:16:34.336" v="550" actId="27636"/>
        <pc:sldMkLst>
          <pc:docMk/>
          <pc:sldMk cId="2855759500" sldId="607"/>
        </pc:sldMkLst>
        <pc:spChg chg="mod">
          <ac:chgData name="Jussi Tuominen" userId="f2a57f2a-f275-4bf4-ba7a-e62b22ffc3f8" providerId="ADAL" clId="{A088CCF3-5524-4F49-90BE-9391FFF729BC}" dt="2022-05-05T20:16:34.336" v="550" actId="27636"/>
          <ac:spMkLst>
            <pc:docMk/>
            <pc:sldMk cId="2855759500" sldId="607"/>
            <ac:spMk id="7" creationId="{D09AF0E8-B84F-4128-84E8-C4EE298E38B7}"/>
          </ac:spMkLst>
        </pc:spChg>
        <pc:spChg chg="mod">
          <ac:chgData name="Jussi Tuominen" userId="f2a57f2a-f275-4bf4-ba7a-e62b22ffc3f8" providerId="ADAL" clId="{A088CCF3-5524-4F49-90BE-9391FFF729BC}" dt="2022-05-05T20:16:22.778" v="544" actId="20577"/>
          <ac:spMkLst>
            <pc:docMk/>
            <pc:sldMk cId="2855759500" sldId="607"/>
            <ac:spMk id="188" creationId="{00000000-0000-0000-0000-000000000000}"/>
          </ac:spMkLst>
        </pc:spChg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3783355649" sldId="607"/>
        </pc:sldMkLst>
        <pc:spChg chg="mod">
          <ac:chgData name="Jussi Tuominen" userId="f2a57f2a-f275-4bf4-ba7a-e62b22ffc3f8" providerId="ADAL" clId="{A088CCF3-5524-4F49-90BE-9391FFF729BC}" dt="2022-05-05T19:21:41.619" v="252" actId="113"/>
          <ac:spMkLst>
            <pc:docMk/>
            <pc:sldMk cId="3783355649" sldId="607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23:43.968" v="261"/>
          <ac:spMkLst>
            <pc:docMk/>
            <pc:sldMk cId="3783355649" sldId="607"/>
            <ac:spMk id="188" creationId="{00000000-0000-0000-0000-000000000000}"/>
          </ac:spMkLst>
        </pc:spChg>
      </pc:sldChg>
      <pc:sldChg chg="del">
        <pc:chgData name="Jussi Tuominen" userId="f2a57f2a-f275-4bf4-ba7a-e62b22ffc3f8" providerId="ADAL" clId="{A088CCF3-5524-4F49-90BE-9391FFF729BC}" dt="2022-05-05T20:13:55.631" v="531" actId="2696"/>
        <pc:sldMkLst>
          <pc:docMk/>
          <pc:sldMk cId="1526128665" sldId="608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1916687781" sldId="608"/>
        </pc:sldMkLst>
      </pc:sldChg>
      <pc:sldChg chg="modSp mod">
        <pc:chgData name="Jussi Tuominen" userId="f2a57f2a-f275-4bf4-ba7a-e62b22ffc3f8" providerId="ADAL" clId="{A088CCF3-5524-4F49-90BE-9391FFF729BC}" dt="2022-05-05T20:16:15.097" v="543" actId="27636"/>
        <pc:sldMkLst>
          <pc:docMk/>
          <pc:sldMk cId="4119627029" sldId="608"/>
        </pc:sldMkLst>
        <pc:spChg chg="mod">
          <ac:chgData name="Jussi Tuominen" userId="f2a57f2a-f275-4bf4-ba7a-e62b22ffc3f8" providerId="ADAL" clId="{A088CCF3-5524-4F49-90BE-9391FFF729BC}" dt="2022-05-05T20:16:15.097" v="543" actId="27636"/>
          <ac:spMkLst>
            <pc:docMk/>
            <pc:sldMk cId="4119627029" sldId="608"/>
            <ac:spMk id="7" creationId="{D09AF0E8-B84F-4128-84E8-C4EE298E38B7}"/>
          </ac:spMkLst>
        </pc:spChg>
        <pc:spChg chg="mod">
          <ac:chgData name="Jussi Tuominen" userId="f2a57f2a-f275-4bf4-ba7a-e62b22ffc3f8" providerId="ADAL" clId="{A088CCF3-5524-4F49-90BE-9391FFF729BC}" dt="2022-05-05T20:16:02.416" v="537" actId="6549"/>
          <ac:spMkLst>
            <pc:docMk/>
            <pc:sldMk cId="4119627029" sldId="608"/>
            <ac:spMk id="188" creationId="{00000000-0000-0000-0000-000000000000}"/>
          </ac:spMkLst>
        </pc:spChg>
      </pc:sldChg>
      <pc:sldChg chg="del">
        <pc:chgData name="Jussi Tuominen" userId="f2a57f2a-f275-4bf4-ba7a-e62b22ffc3f8" providerId="ADAL" clId="{A088CCF3-5524-4F49-90BE-9391FFF729BC}" dt="2022-05-05T20:13:55.631" v="531" actId="2696"/>
        <pc:sldMkLst>
          <pc:docMk/>
          <pc:sldMk cId="1124047648" sldId="609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4280274554" sldId="609"/>
        </pc:sldMkLst>
      </pc:sldChg>
      <pc:sldChg chg="del">
        <pc:chgData name="Jussi Tuominen" userId="f2a57f2a-f275-4bf4-ba7a-e62b22ffc3f8" providerId="ADAL" clId="{A088CCF3-5524-4F49-90BE-9391FFF729BC}" dt="2022-05-05T20:13:55.631" v="531" actId="2696"/>
        <pc:sldMkLst>
          <pc:docMk/>
          <pc:sldMk cId="3218654997" sldId="610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3419355644" sldId="610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528326743" sldId="611"/>
        </pc:sldMkLst>
      </pc:sldChg>
      <pc:sldChg chg="del">
        <pc:chgData name="Jussi Tuominen" userId="f2a57f2a-f275-4bf4-ba7a-e62b22ffc3f8" providerId="ADAL" clId="{A088CCF3-5524-4F49-90BE-9391FFF729BC}" dt="2022-05-05T20:13:55.631" v="531" actId="2696"/>
        <pc:sldMkLst>
          <pc:docMk/>
          <pc:sldMk cId="4014567690" sldId="611"/>
        </pc:sldMkLst>
      </pc:sldChg>
      <pc:sldChg chg="del">
        <pc:chgData name="Jussi Tuominen" userId="f2a57f2a-f275-4bf4-ba7a-e62b22ffc3f8" providerId="ADAL" clId="{A088CCF3-5524-4F49-90BE-9391FFF729BC}" dt="2022-05-05T20:13:55.631" v="531" actId="2696"/>
        <pc:sldMkLst>
          <pc:docMk/>
          <pc:sldMk cId="1347742449" sldId="612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1694398598" sldId="612"/>
        </pc:sldMkLst>
      </pc:sldChg>
      <pc:sldChg chg="del">
        <pc:chgData name="Jussi Tuominen" userId="f2a57f2a-f275-4bf4-ba7a-e62b22ffc3f8" providerId="ADAL" clId="{A088CCF3-5524-4F49-90BE-9391FFF729BC}" dt="2022-05-05T20:13:55.631" v="531" actId="2696"/>
        <pc:sldMkLst>
          <pc:docMk/>
          <pc:sldMk cId="745774376" sldId="613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3130466482" sldId="613"/>
        </pc:sldMkLst>
      </pc:sldChg>
      <pc:sldChg chg="del">
        <pc:chgData name="Jussi Tuominen" userId="f2a57f2a-f275-4bf4-ba7a-e62b22ffc3f8" providerId="ADAL" clId="{A088CCF3-5524-4F49-90BE-9391FFF729BC}" dt="2022-05-05T20:13:55.631" v="531" actId="2696"/>
        <pc:sldMkLst>
          <pc:docMk/>
          <pc:sldMk cId="262362935" sldId="614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2245456629" sldId="614"/>
        </pc:sldMkLst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237825750" sldId="615"/>
        </pc:sldMkLst>
        <pc:spChg chg="mod">
          <ac:chgData name="Jussi Tuominen" userId="f2a57f2a-f275-4bf4-ba7a-e62b22ffc3f8" providerId="ADAL" clId="{A088CCF3-5524-4F49-90BE-9391FFF729BC}" dt="2022-05-05T19:45:24.020" v="530"/>
          <ac:spMkLst>
            <pc:docMk/>
            <pc:sldMk cId="237825750" sldId="615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45:09.723" v="529"/>
          <ac:spMkLst>
            <pc:docMk/>
            <pc:sldMk cId="237825750" sldId="615"/>
            <ac:spMk id="188" creationId="{00000000-0000-0000-0000-000000000000}"/>
          </ac:spMkLst>
        </pc:spChg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846509015" sldId="615"/>
        </pc:sldMkLst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307341784" sldId="616"/>
        </pc:sldMkLst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348853501" sldId="616"/>
        </pc:sldMkLst>
        <pc:spChg chg="mod">
          <ac:chgData name="Jussi Tuominen" userId="f2a57f2a-f275-4bf4-ba7a-e62b22ffc3f8" providerId="ADAL" clId="{A088CCF3-5524-4F49-90BE-9391FFF729BC}" dt="2022-05-05T19:44:37.782" v="528"/>
          <ac:spMkLst>
            <pc:docMk/>
            <pc:sldMk cId="348853501" sldId="616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44:26.165" v="527" actId="255"/>
          <ac:spMkLst>
            <pc:docMk/>
            <pc:sldMk cId="348853501" sldId="616"/>
            <ac:spMk id="188" creationId="{00000000-0000-0000-0000-000000000000}"/>
          </ac:spMkLst>
        </pc:spChg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1957713083" sldId="617"/>
        </pc:sldMkLst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2811875053" sldId="617"/>
        </pc:sldMkLst>
        <pc:spChg chg="mod">
          <ac:chgData name="Jussi Tuominen" userId="f2a57f2a-f275-4bf4-ba7a-e62b22ffc3f8" providerId="ADAL" clId="{A088CCF3-5524-4F49-90BE-9391FFF729BC}" dt="2022-05-05T19:43:26.454" v="525"/>
          <ac:spMkLst>
            <pc:docMk/>
            <pc:sldMk cId="2811875053" sldId="617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43:12.404" v="524" actId="255"/>
          <ac:spMkLst>
            <pc:docMk/>
            <pc:sldMk cId="2811875053" sldId="617"/>
            <ac:spMk id="188" creationId="{00000000-0000-0000-0000-000000000000}"/>
          </ac:spMkLst>
        </pc:spChg>
      </pc:sldChg>
      <pc:sldChg chg="del">
        <pc:chgData name="Jussi Tuominen" userId="f2a57f2a-f275-4bf4-ba7a-e62b22ffc3f8" providerId="ADAL" clId="{A088CCF3-5524-4F49-90BE-9391FFF729BC}" dt="2022-05-05T19:19:01.808" v="231" actId="47"/>
        <pc:sldMkLst>
          <pc:docMk/>
          <pc:sldMk cId="534298128" sldId="618"/>
        </pc:sldMkLst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2325510856" sldId="618"/>
        </pc:sldMkLst>
        <pc:spChg chg="mod">
          <ac:chgData name="Jussi Tuominen" userId="f2a57f2a-f275-4bf4-ba7a-e62b22ffc3f8" providerId="ADAL" clId="{A088CCF3-5524-4F49-90BE-9391FFF729BC}" dt="2022-05-05T19:40:01.950" v="427" actId="27636"/>
          <ac:spMkLst>
            <pc:docMk/>
            <pc:sldMk cId="2325510856" sldId="618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39:47.848" v="425" actId="255"/>
          <ac:spMkLst>
            <pc:docMk/>
            <pc:sldMk cId="2325510856" sldId="618"/>
            <ac:spMk id="188" creationId="{00000000-0000-0000-0000-000000000000}"/>
          </ac:spMkLst>
        </pc:spChg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3241893514" sldId="619"/>
        </pc:sldMkLst>
        <pc:spChg chg="mod">
          <ac:chgData name="Jussi Tuominen" userId="f2a57f2a-f275-4bf4-ba7a-e62b22ffc3f8" providerId="ADAL" clId="{A088CCF3-5524-4F49-90BE-9391FFF729BC}" dt="2022-05-05T19:41:16.168" v="522" actId="20577"/>
          <ac:spMkLst>
            <pc:docMk/>
            <pc:sldMk cId="3241893514" sldId="619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31:25.386" v="366" actId="20577"/>
          <ac:spMkLst>
            <pc:docMk/>
            <pc:sldMk cId="3241893514" sldId="619"/>
            <ac:spMk id="188" creationId="{00000000-0000-0000-0000-000000000000}"/>
          </ac:spMkLst>
        </pc:spChg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3623064" sldId="620"/>
        </pc:sldMkLst>
        <pc:spChg chg="mod">
          <ac:chgData name="Jussi Tuominen" userId="f2a57f2a-f275-4bf4-ba7a-e62b22ffc3f8" providerId="ADAL" clId="{A088CCF3-5524-4F49-90BE-9391FFF729BC}" dt="2022-05-05T19:36:33.474" v="423" actId="27636"/>
          <ac:spMkLst>
            <pc:docMk/>
            <pc:sldMk cId="3623064" sldId="620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27:39.899" v="301"/>
          <ac:spMkLst>
            <pc:docMk/>
            <pc:sldMk cId="3623064" sldId="620"/>
            <ac:spMk id="188" creationId="{00000000-0000-0000-0000-000000000000}"/>
          </ac:spMkLst>
        </pc:spChg>
      </pc:sldChg>
      <pc:sldChg chg="addSp 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1439073834" sldId="621"/>
        </pc:sldMkLst>
        <pc:spChg chg="mod">
          <ac:chgData name="Jussi Tuominen" userId="f2a57f2a-f275-4bf4-ba7a-e62b22ffc3f8" providerId="ADAL" clId="{A088CCF3-5524-4F49-90BE-9391FFF729BC}" dt="2022-05-05T19:26:52.832" v="297" actId="255"/>
          <ac:spMkLst>
            <pc:docMk/>
            <pc:sldMk cId="1439073834" sldId="621"/>
            <ac:spMk id="188" creationId="{00000000-0000-0000-0000-000000000000}"/>
          </ac:spMkLst>
        </pc:spChg>
        <pc:picChg chg="add mod">
          <ac:chgData name="Jussi Tuominen" userId="f2a57f2a-f275-4bf4-ba7a-e62b22ffc3f8" providerId="ADAL" clId="{A088CCF3-5524-4F49-90BE-9391FFF729BC}" dt="2022-05-05T19:27:11.792" v="300" actId="1076"/>
          <ac:picMkLst>
            <pc:docMk/>
            <pc:sldMk cId="1439073834" sldId="621"/>
            <ac:picMk id="4" creationId="{E092DBD9-21D2-476B-9F76-1FCFD80686D9}"/>
          </ac:picMkLst>
        </pc:picChg>
      </pc:sldChg>
      <pc:sldChg chg="addSp 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2336746930" sldId="622"/>
        </pc:sldMkLst>
        <pc:spChg chg="mod">
          <ac:chgData name="Jussi Tuominen" userId="f2a57f2a-f275-4bf4-ba7a-e62b22ffc3f8" providerId="ADAL" clId="{A088CCF3-5524-4F49-90BE-9391FFF729BC}" dt="2022-05-05T19:26:13.159" v="292" actId="255"/>
          <ac:spMkLst>
            <pc:docMk/>
            <pc:sldMk cId="2336746930" sldId="622"/>
            <ac:spMk id="188" creationId="{00000000-0000-0000-0000-000000000000}"/>
          </ac:spMkLst>
        </pc:spChg>
        <pc:picChg chg="add mod">
          <ac:chgData name="Jussi Tuominen" userId="f2a57f2a-f275-4bf4-ba7a-e62b22ffc3f8" providerId="ADAL" clId="{A088CCF3-5524-4F49-90BE-9391FFF729BC}" dt="2022-05-05T19:26:33.044" v="295" actId="1076"/>
          <ac:picMkLst>
            <pc:docMk/>
            <pc:sldMk cId="2336746930" sldId="622"/>
            <ac:picMk id="4" creationId="{D9156C30-84B6-484A-9BD7-AF74B859BF1E}"/>
          </ac:picMkLst>
        </pc:picChg>
      </pc:sldChg>
      <pc:sldChg chg="modSp del mod">
        <pc:chgData name="Jussi Tuominen" userId="f2a57f2a-f275-4bf4-ba7a-e62b22ffc3f8" providerId="ADAL" clId="{A088CCF3-5524-4F49-90BE-9391FFF729BC}" dt="2022-05-05T20:13:55.631" v="531" actId="2696"/>
        <pc:sldMkLst>
          <pc:docMk/>
          <pc:sldMk cId="3431896121" sldId="623"/>
        </pc:sldMkLst>
        <pc:spChg chg="mod">
          <ac:chgData name="Jussi Tuominen" userId="f2a57f2a-f275-4bf4-ba7a-e62b22ffc3f8" providerId="ADAL" clId="{A088CCF3-5524-4F49-90BE-9391FFF729BC}" dt="2022-05-05T19:24:29.161" v="290" actId="20577"/>
          <ac:spMkLst>
            <pc:docMk/>
            <pc:sldMk cId="3431896121" sldId="623"/>
            <ac:spMk id="8" creationId="{14DEFBB2-D2C1-4BEB-AA0F-A458C3161298}"/>
          </ac:spMkLst>
        </pc:spChg>
        <pc:spChg chg="mod">
          <ac:chgData name="Jussi Tuominen" userId="f2a57f2a-f275-4bf4-ba7a-e62b22ffc3f8" providerId="ADAL" clId="{A088CCF3-5524-4F49-90BE-9391FFF729BC}" dt="2022-05-05T19:23:48.135" v="262"/>
          <ac:spMkLst>
            <pc:docMk/>
            <pc:sldMk cId="3431896121" sldId="623"/>
            <ac:spMk id="188" creationId="{00000000-0000-0000-0000-000000000000}"/>
          </ac:spMkLst>
        </pc:spChg>
      </pc:sldChg>
      <pc:sldMasterChg chg="delSldLayout">
        <pc:chgData name="Jussi Tuominen" userId="f2a57f2a-f275-4bf4-ba7a-e62b22ffc3f8" providerId="ADAL" clId="{A088CCF3-5524-4F49-90BE-9391FFF729BC}" dt="2022-05-05T20:13:55.631" v="531" actId="2696"/>
        <pc:sldMasterMkLst>
          <pc:docMk/>
          <pc:sldMasterMk cId="2664568141" sldId="2147483666"/>
        </pc:sldMasterMkLst>
        <pc:sldLayoutChg chg="del">
          <pc:chgData name="Jussi Tuominen" userId="f2a57f2a-f275-4bf4-ba7a-e62b22ffc3f8" providerId="ADAL" clId="{A088CCF3-5524-4F49-90BE-9391FFF729BC}" dt="2022-05-05T20:13:55.631" v="531" actId="2696"/>
          <pc:sldLayoutMkLst>
            <pc:docMk/>
            <pc:sldMasterMk cId="2664568141" sldId="2147483666"/>
            <pc:sldLayoutMk cId="3200763424" sldId="2147483742"/>
          </pc:sldLayoutMkLst>
        </pc:sldLayoutChg>
        <pc:sldLayoutChg chg="del">
          <pc:chgData name="Jussi Tuominen" userId="f2a57f2a-f275-4bf4-ba7a-e62b22ffc3f8" providerId="ADAL" clId="{A088CCF3-5524-4F49-90BE-9391FFF729BC}" dt="2022-05-05T20:13:55.631" v="531" actId="2696"/>
          <pc:sldLayoutMkLst>
            <pc:docMk/>
            <pc:sldMasterMk cId="2664568141" sldId="2147483666"/>
            <pc:sldLayoutMk cId="710620393" sldId="2147483743"/>
          </pc:sldLayoutMkLst>
        </pc:sldLayoutChg>
      </pc:sldMasterChg>
    </pc:docChg>
  </pc:docChgLst>
  <pc:docChgLst>
    <pc:chgData name="Jussi Tuominen" userId="f2a57f2a-f275-4bf4-ba7a-e62b22ffc3f8" providerId="ADAL" clId="{968A6961-C835-4184-822D-45FD2766981B}"/>
    <pc:docChg chg="undo custSel addSld delSld modSld sldOrd modSection">
      <pc:chgData name="Jussi Tuominen" userId="f2a57f2a-f275-4bf4-ba7a-e62b22ffc3f8" providerId="ADAL" clId="{968A6961-C835-4184-822D-45FD2766981B}" dt="2023-03-13T19:20:56.983" v="4218" actId="6549"/>
      <pc:docMkLst>
        <pc:docMk/>
      </pc:docMkLst>
      <pc:sldChg chg="modSp mod">
        <pc:chgData name="Jussi Tuominen" userId="f2a57f2a-f275-4bf4-ba7a-e62b22ffc3f8" providerId="ADAL" clId="{968A6961-C835-4184-822D-45FD2766981B}" dt="2023-03-13T09:20:47.053" v="36" actId="20577"/>
        <pc:sldMkLst>
          <pc:docMk/>
          <pc:sldMk cId="350409302" sldId="486"/>
        </pc:sldMkLst>
        <pc:spChg chg="mod">
          <ac:chgData name="Jussi Tuominen" userId="f2a57f2a-f275-4bf4-ba7a-e62b22ffc3f8" providerId="ADAL" clId="{968A6961-C835-4184-822D-45FD2766981B}" dt="2023-03-13T09:20:47.053" v="36" actId="20577"/>
          <ac:spMkLst>
            <pc:docMk/>
            <pc:sldMk cId="350409302" sldId="486"/>
            <ac:spMk id="5" creationId="{451D9A3E-3200-47BC-85BA-4D3CEEDAE02F}"/>
          </ac:spMkLst>
        </pc:spChg>
        <pc:spChg chg="mod">
          <ac:chgData name="Jussi Tuominen" userId="f2a57f2a-f275-4bf4-ba7a-e62b22ffc3f8" providerId="ADAL" clId="{968A6961-C835-4184-822D-45FD2766981B}" dt="2023-03-13T09:20:23.286" v="18" actId="20577"/>
          <ac:spMkLst>
            <pc:docMk/>
            <pc:sldMk cId="350409302" sldId="486"/>
            <ac:spMk id="6" creationId="{B0080EC8-D73F-4073-9C1B-8EFD7145AEFC}"/>
          </ac:spMkLst>
        </pc:spChg>
      </pc:sldChg>
      <pc:sldChg chg="modSp del mod">
        <pc:chgData name="Jussi Tuominen" userId="f2a57f2a-f275-4bf4-ba7a-e62b22ffc3f8" providerId="ADAL" clId="{968A6961-C835-4184-822D-45FD2766981B}" dt="2023-03-13T17:31:03.467" v="4165" actId="2696"/>
        <pc:sldMkLst>
          <pc:docMk/>
          <pc:sldMk cId="3993791314" sldId="606"/>
        </pc:sldMkLst>
        <pc:spChg chg="mod">
          <ac:chgData name="Jussi Tuominen" userId="f2a57f2a-f275-4bf4-ba7a-e62b22ffc3f8" providerId="ADAL" clId="{968A6961-C835-4184-822D-45FD2766981B}" dt="2023-03-13T17:29:27.413" v="4146" actId="13926"/>
          <ac:spMkLst>
            <pc:docMk/>
            <pc:sldMk cId="3993791314" sldId="606"/>
            <ac:spMk id="2" creationId="{049317AD-A2E1-494D-ADAE-95CEB71F3B35}"/>
          </ac:spMkLst>
        </pc:spChg>
        <pc:spChg chg="mod">
          <ac:chgData name="Jussi Tuominen" userId="f2a57f2a-f275-4bf4-ba7a-e62b22ffc3f8" providerId="ADAL" clId="{968A6961-C835-4184-822D-45FD2766981B}" dt="2023-03-13T17:28:56.074" v="4141" actId="20577"/>
          <ac:spMkLst>
            <pc:docMk/>
            <pc:sldMk cId="3993791314" sldId="606"/>
            <ac:spMk id="3" creationId="{8C83B9E4-F4AA-47C4-B3E3-EE773488BCCA}"/>
          </ac:spMkLst>
        </pc:spChg>
      </pc:sldChg>
      <pc:sldChg chg="addSp modSp del mod ord modTransition modClrScheme chgLayout">
        <pc:chgData name="Jussi Tuominen" userId="f2a57f2a-f275-4bf4-ba7a-e62b22ffc3f8" providerId="ADAL" clId="{968A6961-C835-4184-822D-45FD2766981B}" dt="2023-03-13T15:50:57.269" v="2852" actId="2696"/>
        <pc:sldMkLst>
          <pc:docMk/>
          <pc:sldMk cId="2855759500" sldId="607"/>
        </pc:sldMkLst>
        <pc:spChg chg="mod ord">
          <ac:chgData name="Jussi Tuominen" userId="f2a57f2a-f275-4bf4-ba7a-e62b22ffc3f8" providerId="ADAL" clId="{968A6961-C835-4184-822D-45FD2766981B}" dt="2023-03-13T15:49:36.018" v="2848" actId="26606"/>
          <ac:spMkLst>
            <pc:docMk/>
            <pc:sldMk cId="2855759500" sldId="607"/>
            <ac:spMk id="7" creationId="{D09AF0E8-B84F-4128-84E8-C4EE298E38B7}"/>
          </ac:spMkLst>
        </pc:spChg>
        <pc:spChg chg="mod">
          <ac:chgData name="Jussi Tuominen" userId="f2a57f2a-f275-4bf4-ba7a-e62b22ffc3f8" providerId="ADAL" clId="{968A6961-C835-4184-822D-45FD2766981B}" dt="2023-03-13T15:49:36.018" v="2848" actId="26606"/>
          <ac:spMkLst>
            <pc:docMk/>
            <pc:sldMk cId="2855759500" sldId="607"/>
            <ac:spMk id="188" creationId="{00000000-0000-0000-0000-000000000000}"/>
          </ac:spMkLst>
        </pc:spChg>
        <pc:picChg chg="add mod">
          <ac:chgData name="Jussi Tuominen" userId="f2a57f2a-f275-4bf4-ba7a-e62b22ffc3f8" providerId="ADAL" clId="{968A6961-C835-4184-822D-45FD2766981B}" dt="2023-03-13T15:49:36.018" v="2848" actId="26606"/>
          <ac:picMkLst>
            <pc:docMk/>
            <pc:sldMk cId="2855759500" sldId="607"/>
            <ac:picMk id="2" creationId="{D001B847-2F93-ECCA-55C3-6896786F2576}"/>
          </ac:picMkLst>
        </pc:picChg>
      </pc:sldChg>
      <pc:sldChg chg="modSp mod ord">
        <pc:chgData name="Jussi Tuominen" userId="f2a57f2a-f275-4bf4-ba7a-e62b22ffc3f8" providerId="ADAL" clId="{968A6961-C835-4184-822D-45FD2766981B}" dt="2023-03-13T09:57:31.872" v="1263" actId="20577"/>
        <pc:sldMkLst>
          <pc:docMk/>
          <pc:sldMk cId="4119627029" sldId="608"/>
        </pc:sldMkLst>
        <pc:spChg chg="mod">
          <ac:chgData name="Jussi Tuominen" userId="f2a57f2a-f275-4bf4-ba7a-e62b22ffc3f8" providerId="ADAL" clId="{968A6961-C835-4184-822D-45FD2766981B}" dt="2023-03-13T09:57:31.872" v="1263" actId="20577"/>
          <ac:spMkLst>
            <pc:docMk/>
            <pc:sldMk cId="4119627029" sldId="608"/>
            <ac:spMk id="7" creationId="{D09AF0E8-B84F-4128-84E8-C4EE298E38B7}"/>
          </ac:spMkLst>
        </pc:spChg>
        <pc:spChg chg="mod">
          <ac:chgData name="Jussi Tuominen" userId="f2a57f2a-f275-4bf4-ba7a-e62b22ffc3f8" providerId="ADAL" clId="{968A6961-C835-4184-822D-45FD2766981B}" dt="2023-03-13T09:23:13.113" v="88" actId="20577"/>
          <ac:spMkLst>
            <pc:docMk/>
            <pc:sldMk cId="4119627029" sldId="608"/>
            <ac:spMk id="188" creationId="{00000000-0000-0000-0000-000000000000}"/>
          </ac:spMkLst>
        </pc:spChg>
      </pc:sldChg>
      <pc:sldChg chg="modSp add mod">
        <pc:chgData name="Jussi Tuominen" userId="f2a57f2a-f275-4bf4-ba7a-e62b22ffc3f8" providerId="ADAL" clId="{968A6961-C835-4184-822D-45FD2766981B}" dt="2023-03-13T18:49:47.325" v="4217" actId="20577"/>
        <pc:sldMkLst>
          <pc:docMk/>
          <pc:sldMk cId="737226932" sldId="609"/>
        </pc:sldMkLst>
        <pc:spChg chg="mod">
          <ac:chgData name="Jussi Tuominen" userId="f2a57f2a-f275-4bf4-ba7a-e62b22ffc3f8" providerId="ADAL" clId="{968A6961-C835-4184-822D-45FD2766981B}" dt="2023-03-13T18:49:47.325" v="4217" actId="20577"/>
          <ac:spMkLst>
            <pc:docMk/>
            <pc:sldMk cId="737226932" sldId="609"/>
            <ac:spMk id="7" creationId="{D09AF0E8-B84F-4128-84E8-C4EE298E38B7}"/>
          </ac:spMkLst>
        </pc:spChg>
        <pc:spChg chg="mod">
          <ac:chgData name="Jussi Tuominen" userId="f2a57f2a-f275-4bf4-ba7a-e62b22ffc3f8" providerId="ADAL" clId="{968A6961-C835-4184-822D-45FD2766981B}" dt="2023-03-13T09:45:07.054" v="887" actId="20577"/>
          <ac:spMkLst>
            <pc:docMk/>
            <pc:sldMk cId="737226932" sldId="609"/>
            <ac:spMk id="188" creationId="{00000000-0000-0000-0000-000000000000}"/>
          </ac:spMkLst>
        </pc:spChg>
      </pc:sldChg>
      <pc:sldChg chg="new del">
        <pc:chgData name="Jussi Tuominen" userId="f2a57f2a-f275-4bf4-ba7a-e62b22ffc3f8" providerId="ADAL" clId="{968A6961-C835-4184-822D-45FD2766981B}" dt="2023-03-13T09:42:41.653" v="835" actId="680"/>
        <pc:sldMkLst>
          <pc:docMk/>
          <pc:sldMk cId="3211485062" sldId="609"/>
        </pc:sldMkLst>
      </pc:sldChg>
      <pc:sldChg chg="modSp add mod">
        <pc:chgData name="Jussi Tuominen" userId="f2a57f2a-f275-4bf4-ba7a-e62b22ffc3f8" providerId="ADAL" clId="{968A6961-C835-4184-822D-45FD2766981B}" dt="2023-03-13T18:49:22.649" v="4199" actId="20577"/>
        <pc:sldMkLst>
          <pc:docMk/>
          <pc:sldMk cId="4241824908" sldId="610"/>
        </pc:sldMkLst>
        <pc:spChg chg="mod">
          <ac:chgData name="Jussi Tuominen" userId="f2a57f2a-f275-4bf4-ba7a-e62b22ffc3f8" providerId="ADAL" clId="{968A6961-C835-4184-822D-45FD2766981B}" dt="2023-03-13T18:49:22.649" v="4199" actId="20577"/>
          <ac:spMkLst>
            <pc:docMk/>
            <pc:sldMk cId="4241824908" sldId="610"/>
            <ac:spMk id="7" creationId="{D09AF0E8-B84F-4128-84E8-C4EE298E38B7}"/>
          </ac:spMkLst>
        </pc:spChg>
        <pc:spChg chg="mod">
          <ac:chgData name="Jussi Tuominen" userId="f2a57f2a-f275-4bf4-ba7a-e62b22ffc3f8" providerId="ADAL" clId="{968A6961-C835-4184-822D-45FD2766981B}" dt="2023-03-13T13:01:22.520" v="1713" actId="20577"/>
          <ac:spMkLst>
            <pc:docMk/>
            <pc:sldMk cId="4241824908" sldId="610"/>
            <ac:spMk id="188" creationId="{00000000-0000-0000-0000-000000000000}"/>
          </ac:spMkLst>
        </pc:spChg>
      </pc:sldChg>
      <pc:sldChg chg="add del">
        <pc:chgData name="Jussi Tuominen" userId="f2a57f2a-f275-4bf4-ba7a-e62b22ffc3f8" providerId="ADAL" clId="{968A6961-C835-4184-822D-45FD2766981B}" dt="2023-03-13T17:30:59.446" v="4164" actId="2696"/>
        <pc:sldMkLst>
          <pc:docMk/>
          <pc:sldMk cId="2490753205" sldId="611"/>
        </pc:sldMkLst>
      </pc:sldChg>
      <pc:sldChg chg="modSp add mod setBg">
        <pc:chgData name="Jussi Tuominen" userId="f2a57f2a-f275-4bf4-ba7a-e62b22ffc3f8" providerId="ADAL" clId="{968A6961-C835-4184-822D-45FD2766981B}" dt="2023-03-13T17:30:53.277" v="4163" actId="6549"/>
        <pc:sldMkLst>
          <pc:docMk/>
          <pc:sldMk cId="3730837738" sldId="612"/>
        </pc:sldMkLst>
        <pc:spChg chg="mod">
          <ac:chgData name="Jussi Tuominen" userId="f2a57f2a-f275-4bf4-ba7a-e62b22ffc3f8" providerId="ADAL" clId="{968A6961-C835-4184-822D-45FD2766981B}" dt="2023-03-13T17:30:26.810" v="4156" actId="5793"/>
          <ac:spMkLst>
            <pc:docMk/>
            <pc:sldMk cId="3730837738" sldId="612"/>
            <ac:spMk id="7" creationId="{D09AF0E8-B84F-4128-84E8-C4EE298E38B7}"/>
          </ac:spMkLst>
        </pc:spChg>
        <pc:spChg chg="mod">
          <ac:chgData name="Jussi Tuominen" userId="f2a57f2a-f275-4bf4-ba7a-e62b22ffc3f8" providerId="ADAL" clId="{968A6961-C835-4184-822D-45FD2766981B}" dt="2023-03-13T17:30:53.277" v="4163" actId="6549"/>
          <ac:spMkLst>
            <pc:docMk/>
            <pc:sldMk cId="3730837738" sldId="612"/>
            <ac:spMk id="188" creationId="{00000000-0000-0000-0000-000000000000}"/>
          </ac:spMkLst>
        </pc:spChg>
      </pc:sldChg>
      <pc:sldChg chg="modSp add mod">
        <pc:chgData name="Jussi Tuominen" userId="f2a57f2a-f275-4bf4-ba7a-e62b22ffc3f8" providerId="ADAL" clId="{968A6961-C835-4184-822D-45FD2766981B}" dt="2023-03-13T16:36:53.164" v="3776" actId="20577"/>
        <pc:sldMkLst>
          <pc:docMk/>
          <pc:sldMk cId="471061377" sldId="613"/>
        </pc:sldMkLst>
        <pc:spChg chg="mod">
          <ac:chgData name="Jussi Tuominen" userId="f2a57f2a-f275-4bf4-ba7a-e62b22ffc3f8" providerId="ADAL" clId="{968A6961-C835-4184-822D-45FD2766981B}" dt="2023-03-13T16:36:53.164" v="3776" actId="20577"/>
          <ac:spMkLst>
            <pc:docMk/>
            <pc:sldMk cId="471061377" sldId="613"/>
            <ac:spMk id="7" creationId="{D09AF0E8-B84F-4128-84E8-C4EE298E38B7}"/>
          </ac:spMkLst>
        </pc:spChg>
        <pc:spChg chg="mod">
          <ac:chgData name="Jussi Tuominen" userId="f2a57f2a-f275-4bf4-ba7a-e62b22ffc3f8" providerId="ADAL" clId="{968A6961-C835-4184-822D-45FD2766981B}" dt="2023-03-13T16:14:50.174" v="3709" actId="20577"/>
          <ac:spMkLst>
            <pc:docMk/>
            <pc:sldMk cId="471061377" sldId="613"/>
            <ac:spMk id="188" creationId="{00000000-0000-0000-0000-000000000000}"/>
          </ac:spMkLst>
        </pc:spChg>
      </pc:sldChg>
      <pc:sldChg chg="addSp delSp modSp add mod setBg modClrScheme chgLayout">
        <pc:chgData name="Jussi Tuominen" userId="f2a57f2a-f275-4bf4-ba7a-e62b22ffc3f8" providerId="ADAL" clId="{968A6961-C835-4184-822D-45FD2766981B}" dt="2023-03-13T17:08:16.691" v="3950" actId="20577"/>
        <pc:sldMkLst>
          <pc:docMk/>
          <pc:sldMk cId="3511368501" sldId="614"/>
        </pc:sldMkLst>
        <pc:spChg chg="mod">
          <ac:chgData name="Jussi Tuominen" userId="f2a57f2a-f275-4bf4-ba7a-e62b22ffc3f8" providerId="ADAL" clId="{968A6961-C835-4184-822D-45FD2766981B}" dt="2023-03-13T15:47:36.895" v="2834" actId="5793"/>
          <ac:spMkLst>
            <pc:docMk/>
            <pc:sldMk cId="3511368501" sldId="614"/>
            <ac:spMk id="7" creationId="{D09AF0E8-B84F-4128-84E8-C4EE298E38B7}"/>
          </ac:spMkLst>
        </pc:spChg>
        <pc:spChg chg="mod ord">
          <ac:chgData name="Jussi Tuominen" userId="f2a57f2a-f275-4bf4-ba7a-e62b22ffc3f8" providerId="ADAL" clId="{968A6961-C835-4184-822D-45FD2766981B}" dt="2023-03-13T17:08:16.691" v="3950" actId="20577"/>
          <ac:spMkLst>
            <pc:docMk/>
            <pc:sldMk cId="3511368501" sldId="614"/>
            <ac:spMk id="188" creationId="{00000000-0000-0000-0000-000000000000}"/>
          </ac:spMkLst>
        </pc:spChg>
        <pc:graphicFrameChg chg="add del mod">
          <ac:chgData name="Jussi Tuominen" userId="f2a57f2a-f275-4bf4-ba7a-e62b22ffc3f8" providerId="ADAL" clId="{968A6961-C835-4184-822D-45FD2766981B}" dt="2023-03-13T17:06:37.646" v="3930" actId="478"/>
          <ac:graphicFrameMkLst>
            <pc:docMk/>
            <pc:sldMk cId="3511368501" sldId="614"/>
            <ac:graphicFrameMk id="4" creationId="{6CDF2DA7-E6B0-CB04-90F7-F998C93191DC}"/>
          </ac:graphicFrameMkLst>
        </pc:graphicFrameChg>
        <pc:graphicFrameChg chg="add mod">
          <ac:chgData name="Jussi Tuominen" userId="f2a57f2a-f275-4bf4-ba7a-e62b22ffc3f8" providerId="ADAL" clId="{968A6961-C835-4184-822D-45FD2766981B}" dt="2023-03-13T17:07:01.552" v="3934" actId="14100"/>
          <ac:graphicFrameMkLst>
            <pc:docMk/>
            <pc:sldMk cId="3511368501" sldId="614"/>
            <ac:graphicFrameMk id="5" creationId="{6CDF2DA7-E6B0-CB04-90F7-F998C93191DC}"/>
          </ac:graphicFrameMkLst>
        </pc:graphicFrameChg>
        <pc:picChg chg="add del mod">
          <ac:chgData name="Jussi Tuominen" userId="f2a57f2a-f275-4bf4-ba7a-e62b22ffc3f8" providerId="ADAL" clId="{968A6961-C835-4184-822D-45FD2766981B}" dt="2023-03-13T17:03:43.684" v="3924" actId="478"/>
          <ac:picMkLst>
            <pc:docMk/>
            <pc:sldMk cId="3511368501" sldId="614"/>
            <ac:picMk id="3" creationId="{D251849C-4186-4DF3-9A92-53E7F190B834}"/>
          </ac:picMkLst>
        </pc:picChg>
      </pc:sldChg>
      <pc:sldChg chg="modSp add mod">
        <pc:chgData name="Jussi Tuominen" userId="f2a57f2a-f275-4bf4-ba7a-e62b22ffc3f8" providerId="ADAL" clId="{968A6961-C835-4184-822D-45FD2766981B}" dt="2023-03-13T19:20:56.983" v="4218" actId="6549"/>
        <pc:sldMkLst>
          <pc:docMk/>
          <pc:sldMk cId="2712739152" sldId="615"/>
        </pc:sldMkLst>
        <pc:spChg chg="mod">
          <ac:chgData name="Jussi Tuominen" userId="f2a57f2a-f275-4bf4-ba7a-e62b22ffc3f8" providerId="ADAL" clId="{968A6961-C835-4184-822D-45FD2766981B}" dt="2023-03-13T19:20:56.983" v="4218" actId="6549"/>
          <ac:spMkLst>
            <pc:docMk/>
            <pc:sldMk cId="2712739152" sldId="615"/>
            <ac:spMk id="7" creationId="{D09AF0E8-B84F-4128-84E8-C4EE298E38B7}"/>
          </ac:spMkLst>
        </pc:spChg>
        <pc:spChg chg="mod">
          <ac:chgData name="Jussi Tuominen" userId="f2a57f2a-f275-4bf4-ba7a-e62b22ffc3f8" providerId="ADAL" clId="{968A6961-C835-4184-822D-45FD2766981B}" dt="2023-03-13T14:21:24.815" v="2031" actId="20577"/>
          <ac:spMkLst>
            <pc:docMk/>
            <pc:sldMk cId="2712739152" sldId="615"/>
            <ac:spMk id="188" creationId="{00000000-0000-0000-0000-000000000000}"/>
          </ac:spMkLst>
        </pc:spChg>
      </pc:sldChg>
    </pc:docChg>
  </pc:docChgLst>
  <pc:docChgLst>
    <pc:chgData name="Jussi Tuominen" userId="f2a57f2a-f275-4bf4-ba7a-e62b22ffc3f8" providerId="ADAL" clId="{F8BBD387-8BE7-4536-AA74-7DD34A115C1C}"/>
    <pc:docChg chg="custSel addSld delSld modSld modSection">
      <pc:chgData name="Jussi Tuominen" userId="f2a57f2a-f275-4bf4-ba7a-e62b22ffc3f8" providerId="ADAL" clId="{F8BBD387-8BE7-4536-AA74-7DD34A115C1C}" dt="2022-01-25T11:31:38.524" v="6" actId="2696"/>
      <pc:docMkLst>
        <pc:docMk/>
      </pc:docMkLst>
      <pc:sldChg chg="addSp delSp modSp new del mod modClrScheme chgLayout">
        <pc:chgData name="Jussi Tuominen" userId="f2a57f2a-f275-4bf4-ba7a-e62b22ffc3f8" providerId="ADAL" clId="{F8BBD387-8BE7-4536-AA74-7DD34A115C1C}" dt="2022-01-25T11:31:38.524" v="6" actId="2696"/>
        <pc:sldMkLst>
          <pc:docMk/>
          <pc:sldMk cId="3133431695" sldId="607"/>
        </pc:sldMkLst>
        <pc:spChg chg="del mod ord">
          <ac:chgData name="Jussi Tuominen" userId="f2a57f2a-f275-4bf4-ba7a-e62b22ffc3f8" providerId="ADAL" clId="{F8BBD387-8BE7-4536-AA74-7DD34A115C1C}" dt="2022-01-25T11:30:22.090" v="1" actId="700"/>
          <ac:spMkLst>
            <pc:docMk/>
            <pc:sldMk cId="3133431695" sldId="607"/>
            <ac:spMk id="2" creationId="{028FBD36-9783-4586-B843-3A369C5D68C1}"/>
          </ac:spMkLst>
        </pc:spChg>
        <pc:spChg chg="del mod ord">
          <ac:chgData name="Jussi Tuominen" userId="f2a57f2a-f275-4bf4-ba7a-e62b22ffc3f8" providerId="ADAL" clId="{F8BBD387-8BE7-4536-AA74-7DD34A115C1C}" dt="2022-01-25T11:30:22.090" v="1" actId="700"/>
          <ac:spMkLst>
            <pc:docMk/>
            <pc:sldMk cId="3133431695" sldId="607"/>
            <ac:spMk id="3" creationId="{968F6161-532F-4480-A095-190AFD6D9900}"/>
          </ac:spMkLst>
        </pc:spChg>
        <pc:spChg chg="add del mod ord">
          <ac:chgData name="Jussi Tuominen" userId="f2a57f2a-f275-4bf4-ba7a-e62b22ffc3f8" providerId="ADAL" clId="{F8BBD387-8BE7-4536-AA74-7DD34A115C1C}" dt="2022-01-25T11:30:38.897" v="2" actId="700"/>
          <ac:spMkLst>
            <pc:docMk/>
            <pc:sldMk cId="3133431695" sldId="607"/>
            <ac:spMk id="4" creationId="{405D33AD-3264-4215-A284-6779A80C34E0}"/>
          </ac:spMkLst>
        </pc:spChg>
        <pc:spChg chg="add del mod ord">
          <ac:chgData name="Jussi Tuominen" userId="f2a57f2a-f275-4bf4-ba7a-e62b22ffc3f8" providerId="ADAL" clId="{F8BBD387-8BE7-4536-AA74-7DD34A115C1C}" dt="2022-01-25T11:30:38.897" v="2" actId="700"/>
          <ac:spMkLst>
            <pc:docMk/>
            <pc:sldMk cId="3133431695" sldId="607"/>
            <ac:spMk id="5" creationId="{137129B8-EE05-4D75-A859-60AA1EB76409}"/>
          </ac:spMkLst>
        </pc:spChg>
        <pc:spChg chg="add del mod ord">
          <ac:chgData name="Jussi Tuominen" userId="f2a57f2a-f275-4bf4-ba7a-e62b22ffc3f8" providerId="ADAL" clId="{F8BBD387-8BE7-4536-AA74-7DD34A115C1C}" dt="2022-01-25T11:30:51.231" v="3" actId="26606"/>
          <ac:spMkLst>
            <pc:docMk/>
            <pc:sldMk cId="3133431695" sldId="607"/>
            <ac:spMk id="6" creationId="{9B5ED41F-442E-49F4-AA1B-305C98ABAE90}"/>
          </ac:spMkLst>
        </pc:spChg>
        <pc:spChg chg="add del mod ord">
          <ac:chgData name="Jussi Tuominen" userId="f2a57f2a-f275-4bf4-ba7a-e62b22ffc3f8" providerId="ADAL" clId="{F8BBD387-8BE7-4536-AA74-7DD34A115C1C}" dt="2022-01-25T11:30:51.231" v="3" actId="26606"/>
          <ac:spMkLst>
            <pc:docMk/>
            <pc:sldMk cId="3133431695" sldId="607"/>
            <ac:spMk id="7" creationId="{623A74C9-BA1C-4936-8567-6F225FEBE03F}"/>
          </ac:spMkLst>
        </pc:spChg>
        <pc:spChg chg="add del mod ord">
          <ac:chgData name="Jussi Tuominen" userId="f2a57f2a-f275-4bf4-ba7a-e62b22ffc3f8" providerId="ADAL" clId="{F8BBD387-8BE7-4536-AA74-7DD34A115C1C}" dt="2022-01-25T11:31:28.567" v="5" actId="26606"/>
          <ac:spMkLst>
            <pc:docMk/>
            <pc:sldMk cId="3133431695" sldId="607"/>
            <ac:spMk id="8" creationId="{83DC1FEB-189B-4A48-8259-E18C1DED9F72}"/>
          </ac:spMkLst>
        </pc:spChg>
        <pc:spChg chg="add del mod ord">
          <ac:chgData name="Jussi Tuominen" userId="f2a57f2a-f275-4bf4-ba7a-e62b22ffc3f8" providerId="ADAL" clId="{F8BBD387-8BE7-4536-AA74-7DD34A115C1C}" dt="2022-01-25T11:31:28.567" v="5" actId="26606"/>
          <ac:spMkLst>
            <pc:docMk/>
            <pc:sldMk cId="3133431695" sldId="607"/>
            <ac:spMk id="9" creationId="{D08DD793-1F48-4258-B828-32D2E9450964}"/>
          </ac:spMkLst>
        </pc:spChg>
        <pc:spChg chg="add mod">
          <ac:chgData name="Jussi Tuominen" userId="f2a57f2a-f275-4bf4-ba7a-e62b22ffc3f8" providerId="ADAL" clId="{F8BBD387-8BE7-4536-AA74-7DD34A115C1C}" dt="2022-01-25T11:31:28.567" v="5" actId="26606"/>
          <ac:spMkLst>
            <pc:docMk/>
            <pc:sldMk cId="3133431695" sldId="607"/>
            <ac:spMk id="11" creationId="{9BD24056-498F-41B3-889C-4EA4FA40C41A}"/>
          </ac:spMkLst>
        </pc:spChg>
        <pc:spChg chg="add del mod ord">
          <ac:chgData name="Jussi Tuominen" userId="f2a57f2a-f275-4bf4-ba7a-e62b22ffc3f8" providerId="ADAL" clId="{F8BBD387-8BE7-4536-AA74-7DD34A115C1C}" dt="2022-01-25T11:31:12.628" v="4" actId="700"/>
          <ac:spMkLst>
            <pc:docMk/>
            <pc:sldMk cId="3133431695" sldId="607"/>
            <ac:spMk id="12" creationId="{1C77836D-EE20-4725-AC04-99AD1BE8B132}"/>
          </ac:spMkLst>
        </pc:spChg>
        <pc:spChg chg="add del mod ord">
          <ac:chgData name="Jussi Tuominen" userId="f2a57f2a-f275-4bf4-ba7a-e62b22ffc3f8" providerId="ADAL" clId="{F8BBD387-8BE7-4536-AA74-7DD34A115C1C}" dt="2022-01-25T11:31:12.628" v="4" actId="700"/>
          <ac:spMkLst>
            <pc:docMk/>
            <pc:sldMk cId="3133431695" sldId="607"/>
            <ac:spMk id="14" creationId="{C80703DD-C537-4347-8BD0-8DF8A25E160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6C-4C64-83D6-0CCE931A71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6C-4C64-83D6-0CCE931A71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6C-4C64-83D6-0CCE931A71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6C-4C64-83D6-0CCE931A71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6C-4C64-83D6-0CCE931A71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Taul1!$D$8:$H$8</c:f>
              <c:strCache>
                <c:ptCount val="5"/>
                <c:pt idx="0">
                  <c:v>A1: Raaka-aineiden valmistus</c:v>
                </c:pt>
                <c:pt idx="1">
                  <c:v>A2: Raaka-aineiden kuljetus</c:v>
                </c:pt>
                <c:pt idx="2">
                  <c:v>A3: Asfaltin valmistus</c:v>
                </c:pt>
                <c:pt idx="3">
                  <c:v>A4: Asfaltin kuljetus työmaalle</c:v>
                </c:pt>
                <c:pt idx="4">
                  <c:v>A5: Asfaltin levitys</c:v>
                </c:pt>
              </c:strCache>
            </c:strRef>
          </c:cat>
          <c:val>
            <c:numRef>
              <c:f>Taul1!$D$11:$H$11</c:f>
              <c:numCache>
                <c:formatCode>0%</c:formatCode>
                <c:ptCount val="5"/>
                <c:pt idx="0">
                  <c:v>0.34266133637921187</c:v>
                </c:pt>
                <c:pt idx="1">
                  <c:v>2.6651437273938705E-2</c:v>
                </c:pt>
                <c:pt idx="2">
                  <c:v>0.60917570911859886</c:v>
                </c:pt>
                <c:pt idx="3">
                  <c:v>2.641347801256425E-3</c:v>
                </c:pt>
                <c:pt idx="4">
                  <c:v>1.8870169426994099E-2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6C-4C64-83D6-0CCE931A7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04226136705522"/>
          <c:y val="0.17881671041119859"/>
          <c:w val="0.30905209339538875"/>
          <c:h val="0.6423665791776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3C6D2-8F7A-2241-B03F-D23A37C3B4E2}" type="datetime1">
              <a:rPr lang="fi-FI" smtClean="0"/>
              <a:pPr/>
              <a:t>13.3.2023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C1ACA-D5CB-4F1F-98BC-D97A85BDD72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201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11BF-48F2-4946-862E-170390BC0503}" type="datetime1">
              <a:rPr lang="fi-FI" smtClean="0"/>
              <a:pPr/>
              <a:t>13.3.2023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4C45B-F5C0-4F42-B309-1BC1E2F874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566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4C45B-F5C0-4F42-B309-1BC1E2F8748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35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59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89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73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57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2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79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0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EDAF75-B64B-4F71-8F46-708F9FC9E019}"/>
              </a:ext>
            </a:extLst>
          </p:cNvPr>
          <p:cNvSpPr/>
          <p:nvPr userDrawn="1"/>
        </p:nvSpPr>
        <p:spPr>
          <a:xfrm>
            <a:off x="0" y="2571750"/>
            <a:ext cx="9143176" cy="25717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alpha val="71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10"/>
          <p:cNvSpPr>
            <a:spLocks noGrp="1"/>
          </p:cNvSpPr>
          <p:nvPr>
            <p:ph type="title" hasCustomPrompt="1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vert="horz" lIns="432000" tIns="111600" rIns="180000" bIns="108000" rtlCol="0" anchor="b" anchorCtr="0">
            <a:spAutoFit/>
          </a:bodyPr>
          <a:lstStyle>
            <a:lvl1pPr>
              <a:lnSpc>
                <a:spcPct val="80000"/>
              </a:lnSpc>
              <a:defRPr sz="44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otsikkoa</a:t>
            </a:r>
            <a:endParaRPr lang="en-US" dirty="0"/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226314"/>
            <a:ext cx="5796000" cy="498743"/>
          </a:xfrm>
          <a:solidFill>
            <a:srgbClr val="000000">
              <a:alpha val="80000"/>
            </a:srgbClr>
          </a:solidFill>
        </p:spPr>
        <p:txBody>
          <a:bodyPr lIns="432000" tIns="111600" rIns="180000" bIns="108000" anchor="t" anchorCtr="0">
            <a:spAutoFit/>
          </a:bodyPr>
          <a:lstStyle>
            <a:lvl1pPr marL="0" indent="0"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kuvaus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E7B1E-6417-4A57-AF46-712A99F8DA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0478" y="4089458"/>
            <a:ext cx="4029388" cy="842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8317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I vihreä &amp; taustakuva V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>
              <a:latin typeface="Corbel"/>
              <a:cs typeface="Corbel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D1D35-ADA2-47A3-91F5-11443BEEEED9}"/>
              </a:ext>
            </a:extLst>
          </p:cNvPr>
          <p:cNvSpPr/>
          <p:nvPr userDrawn="1"/>
        </p:nvSpPr>
        <p:spPr>
          <a:xfrm flipV="1">
            <a:off x="4824000" y="0"/>
            <a:ext cx="432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203534" y="438725"/>
            <a:ext cx="3564000" cy="1140690"/>
          </a:xfrm>
        </p:spPr>
        <p:txBody>
          <a:bodyPr anchor="b"/>
          <a:lstStyle>
            <a:lvl1pPr>
              <a:lnSpc>
                <a:spcPct val="80000"/>
              </a:lnSpc>
              <a:defRPr cap="none" spc="-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203535" y="1699489"/>
            <a:ext cx="3564000" cy="31334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6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D365549-1B96-4037-B306-C5A5D36D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325" y="4406646"/>
            <a:ext cx="2157356" cy="6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64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KSTI vihreä &amp; taustakuva VAS">
    <p:bg>
      <p:bgPr>
        <a:blipFill dpi="0" rotWithShape="1">
          <a:blip r:embed="rId2">
            <a:lum/>
          </a:blip>
          <a:srcRect/>
          <a:stretch>
            <a:fillRect l="-8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>
              <a:latin typeface="Corbel"/>
              <a:cs typeface="Corbel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D1D35-ADA2-47A3-91F5-11443BEEEED9}"/>
              </a:ext>
            </a:extLst>
          </p:cNvPr>
          <p:cNvSpPr/>
          <p:nvPr userDrawn="1"/>
        </p:nvSpPr>
        <p:spPr>
          <a:xfrm flipV="1">
            <a:off x="4824000" y="0"/>
            <a:ext cx="432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203534" y="438725"/>
            <a:ext cx="3564000" cy="1140690"/>
          </a:xfrm>
        </p:spPr>
        <p:txBody>
          <a:bodyPr anchor="b"/>
          <a:lstStyle>
            <a:lvl1pPr>
              <a:lnSpc>
                <a:spcPct val="80000"/>
              </a:lnSpc>
              <a:defRPr cap="none" spc="-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203535" y="1699489"/>
            <a:ext cx="3564000" cy="31334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6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879BCB5-DD00-465A-816D-16579EBC71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325" y="4406646"/>
            <a:ext cx="2157356" cy="6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3501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>
              <a:latin typeface="Corbel"/>
              <a:cs typeface="Corbel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DE5553-8947-4B84-8567-D37A182C8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276226"/>
            <a:ext cx="8317399" cy="792000"/>
          </a:xfrm>
        </p:spPr>
        <p:txBody>
          <a:bodyPr/>
          <a:lstStyle>
            <a:lvl1pPr>
              <a:defRPr cap="none" spc="-5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</p:spTree>
    <p:extLst>
      <p:ext uri="{BB962C8B-B14F-4D97-AF65-F5344CB8AC3E}">
        <p14:creationId xmlns:p14="http://schemas.microsoft.com/office/powerpoint/2010/main" val="37597744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E6C815-B749-4FB6-9D9D-362E4B5786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1" y="2752440"/>
            <a:ext cx="2592000" cy="46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 cap="none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Luku</a:t>
            </a:r>
            <a:r>
              <a:rPr lang="en-US" dirty="0"/>
              <a:t> tai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CEB034-6781-44D8-9C46-8F44F785ABF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9101" y="3275015"/>
            <a:ext cx="2592000" cy="72433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cap="none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lauseen</a:t>
            </a:r>
            <a:r>
              <a:rPr lang="en-US" dirty="0"/>
              <a:t> </a:t>
            </a:r>
            <a:r>
              <a:rPr lang="en-US" dirty="0" err="1"/>
              <a:t>verran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AE92B15-A2D8-437A-8AA3-3C297229186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207620" y="2752440"/>
            <a:ext cx="2592000" cy="46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 cap="none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Luku</a:t>
            </a:r>
            <a:r>
              <a:rPr lang="en-US" dirty="0"/>
              <a:t> tai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9D46DD-2CAD-462C-92B7-15D98C0B784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207620" y="3275015"/>
            <a:ext cx="2592000" cy="72433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cap="none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lauseen</a:t>
            </a:r>
            <a:r>
              <a:rPr lang="en-US" dirty="0"/>
              <a:t> </a:t>
            </a:r>
            <a:r>
              <a:rPr lang="en-US" dirty="0" err="1"/>
              <a:t>verran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843CE3A-4938-450D-B7E3-31A096BB43E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96427" y="2751068"/>
            <a:ext cx="2592000" cy="46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 cap="none">
                <a:solidFill>
                  <a:schemeClr val="tx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Luku</a:t>
            </a:r>
            <a:r>
              <a:rPr lang="en-US" dirty="0"/>
              <a:t> tai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78892D0-6AE3-46BB-97CE-B22E71E27DF5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96427" y="3273643"/>
            <a:ext cx="2592000" cy="724338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600" b="0" cap="none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lauseen</a:t>
            </a:r>
            <a:r>
              <a:rPr lang="en-US" dirty="0"/>
              <a:t> </a:t>
            </a:r>
            <a:r>
              <a:rPr lang="en-US" dirty="0" err="1"/>
              <a:t>verran</a:t>
            </a:r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F1AC509A-36E6-48BC-85A1-7885CF3A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13F46E-50E9-4036-A99A-D84EB7CB3B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9098" y="1394691"/>
            <a:ext cx="2592001" cy="128989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Lisää kuva tästä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5BBDF40-B4D9-453B-8D23-F92A7041960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07619" y="1394690"/>
            <a:ext cx="2592001" cy="128989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Lisää kuva tästä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9933674-DF2F-46F1-8DE4-0C034CCC1D6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96426" y="1394689"/>
            <a:ext cx="2592001" cy="128989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Lisää kuva tästä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6283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01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18B569-A332-4FDF-B9EB-7DCE538A0D99}"/>
              </a:ext>
            </a:extLst>
          </p:cNvPr>
          <p:cNvSpPr/>
          <p:nvPr userDrawn="1"/>
        </p:nvSpPr>
        <p:spPr>
          <a:xfrm>
            <a:off x="0" y="2571750"/>
            <a:ext cx="9143176" cy="25717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alpha val="71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10"/>
          <p:cNvSpPr>
            <a:spLocks noGrp="1"/>
          </p:cNvSpPr>
          <p:nvPr>
            <p:ph type="title" hasCustomPrompt="1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vert="horz" lIns="432000" tIns="111600" rIns="180000" bIns="108000" rtlCol="0" anchor="b" anchorCtr="0">
            <a:spAutoFit/>
          </a:bodyPr>
          <a:lstStyle>
            <a:lvl1pPr>
              <a:lnSpc>
                <a:spcPct val="80000"/>
              </a:lnSpc>
              <a:defRPr sz="3600" b="1" i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Väliotsikko</a:t>
            </a:r>
            <a:endParaRPr lang="en-US" dirty="0"/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515663"/>
            <a:ext cx="6191306" cy="498743"/>
          </a:xfrm>
          <a:solidFill>
            <a:schemeClr val="tx1">
              <a:alpha val="80000"/>
            </a:schemeClr>
          </a:solidFill>
        </p:spPr>
        <p:txBody>
          <a:bodyPr lIns="432000" tIns="111600" rIns="180000" bIns="108000" anchor="t" anchorCtr="0">
            <a:spAutoFit/>
          </a:bodyPr>
          <a:lstStyle>
            <a:lvl1pPr marL="0" indent="0"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kuvaus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196BF-99DA-4A02-9325-45015412B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52" y="4451150"/>
            <a:ext cx="2339972" cy="489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19268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F5EDEA-4C8F-4452-A287-CB5A58B86028}"/>
              </a:ext>
            </a:extLst>
          </p:cNvPr>
          <p:cNvSpPr/>
          <p:nvPr userDrawn="1"/>
        </p:nvSpPr>
        <p:spPr>
          <a:xfrm>
            <a:off x="0" y="2571750"/>
            <a:ext cx="9143176" cy="25717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alpha val="71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10"/>
          <p:cNvSpPr>
            <a:spLocks noGrp="1"/>
          </p:cNvSpPr>
          <p:nvPr>
            <p:ph type="title" hasCustomPrompt="1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vert="horz" lIns="432000" tIns="111600" rIns="180000" bIns="108000" rtlCol="0" anchor="b" anchorCtr="0">
            <a:spAutoFit/>
          </a:bodyPr>
          <a:lstStyle>
            <a:lvl1pPr>
              <a:lnSpc>
                <a:spcPct val="80000"/>
              </a:lnSpc>
              <a:defRPr sz="3600" b="1" i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Väliotsikko</a:t>
            </a:r>
            <a:endParaRPr lang="en-US" dirty="0"/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515663"/>
            <a:ext cx="6191306" cy="498743"/>
          </a:xfrm>
          <a:solidFill>
            <a:srgbClr val="000000">
              <a:alpha val="80000"/>
            </a:srgbClr>
          </a:solidFill>
        </p:spPr>
        <p:txBody>
          <a:bodyPr lIns="432000" tIns="111600" rIns="180000" bIns="108000" anchor="t" anchorCtr="0">
            <a:spAutoFit/>
          </a:bodyPr>
          <a:lstStyle>
            <a:lvl1pPr marL="0" indent="0"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kuvaus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196BF-99DA-4A02-9325-45015412B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52" y="4451150"/>
            <a:ext cx="2339972" cy="489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88300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6494C7-2CFA-434E-BB01-AFA66363D519}"/>
              </a:ext>
            </a:extLst>
          </p:cNvPr>
          <p:cNvSpPr/>
          <p:nvPr userDrawn="1"/>
        </p:nvSpPr>
        <p:spPr>
          <a:xfrm>
            <a:off x="0" y="2571750"/>
            <a:ext cx="9143176" cy="25717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alpha val="71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10"/>
          <p:cNvSpPr>
            <a:spLocks noGrp="1"/>
          </p:cNvSpPr>
          <p:nvPr>
            <p:ph type="title" hasCustomPrompt="1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vert="horz" lIns="432000" tIns="111600" rIns="180000" bIns="108000" rtlCol="0" anchor="b" anchorCtr="0">
            <a:spAutoFit/>
          </a:bodyPr>
          <a:lstStyle>
            <a:lvl1pPr>
              <a:lnSpc>
                <a:spcPct val="80000"/>
              </a:lnSpc>
              <a:defRPr sz="3600" b="1" i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Väliotsikko</a:t>
            </a:r>
            <a:endParaRPr lang="en-US" dirty="0"/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>
              <a:latin typeface="Corbel"/>
              <a:cs typeface="Corbe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3515663"/>
            <a:ext cx="6191306" cy="498743"/>
          </a:xfrm>
          <a:solidFill>
            <a:srgbClr val="000000">
              <a:alpha val="80000"/>
            </a:srgbClr>
          </a:solidFill>
        </p:spPr>
        <p:txBody>
          <a:bodyPr lIns="432000" tIns="111600" rIns="180000" bIns="108000" anchor="t" anchorCtr="0">
            <a:spAutoFit/>
          </a:bodyPr>
          <a:lstStyle>
            <a:lvl1pPr marL="0" indent="0"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kuvaus</a:t>
            </a:r>
            <a:endParaRPr lang="en-US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D27182F-475E-482C-B68A-727E785763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3954" y="4346607"/>
            <a:ext cx="2504964" cy="7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875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SIVU_logo + 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2435850" y="2899401"/>
            <a:ext cx="4272300" cy="7386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fi-FI" sz="2400" b="0" i="0" noProof="1">
              <a:solidFill>
                <a:schemeClr val="accent1"/>
              </a:solidFill>
              <a:latin typeface="+mn-lt"/>
              <a:cs typeface="Trebuchet M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683B41-7530-4E55-8582-A2AB1D18F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80433" y="2571750"/>
            <a:ext cx="5704787" cy="136365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0" cap="none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Lisää yhteystiedot tähän</a:t>
            </a:r>
            <a:endParaRPr lang="en-US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96B5CDC-FEA9-4FC4-95C3-0DD93D469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852" y="687124"/>
            <a:ext cx="7764296" cy="24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728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ailu" type="twoTxTwoObj">
  <p:cSld name="Vertai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20"/>
          <p:cNvSpPr txBox="1"/>
          <p:nvPr/>
        </p:nvSpPr>
        <p:spPr>
          <a:xfrm>
            <a:off x="8721969" y="463764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639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ailu" type="twoTxTwoObj">
  <p:cSld name="Vertai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20"/>
          <p:cNvSpPr txBox="1"/>
          <p:nvPr/>
        </p:nvSpPr>
        <p:spPr>
          <a:xfrm>
            <a:off x="8721969" y="463764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08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8A73F3-03A1-4C14-9F3F-9EE3AB58E024}"/>
              </a:ext>
            </a:extLst>
          </p:cNvPr>
          <p:cNvSpPr/>
          <p:nvPr userDrawn="1"/>
        </p:nvSpPr>
        <p:spPr>
          <a:xfrm>
            <a:off x="0" y="2571750"/>
            <a:ext cx="9143176" cy="25717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alpha val="71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>
              <a:latin typeface="Corbel"/>
              <a:cs typeface="Corbel"/>
            </a:endParaRPr>
          </a:p>
        </p:txBody>
      </p:sp>
      <p:sp>
        <p:nvSpPr>
          <p:cNvPr id="9" name="Title Placeholder 10">
            <a:extLst>
              <a:ext uri="{FF2B5EF4-FFF2-40B4-BE49-F238E27FC236}">
                <a16:creationId xmlns:a16="http://schemas.microsoft.com/office/drawing/2014/main" id="{CC389099-3F73-463E-9951-990D0DCF8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vert="horz" lIns="432000" tIns="111600" rIns="180000" bIns="108000" rtlCol="0" anchor="b" anchorCtr="0">
            <a:spAutoFit/>
          </a:bodyPr>
          <a:lstStyle>
            <a:lvl1pPr>
              <a:lnSpc>
                <a:spcPct val="80000"/>
              </a:lnSpc>
              <a:defRPr sz="44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BB1A36E-49FB-4641-AC7E-AB76F0A448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226314"/>
            <a:ext cx="5796000" cy="498743"/>
          </a:xfrm>
          <a:solidFill>
            <a:srgbClr val="000000">
              <a:alpha val="80000"/>
            </a:srgbClr>
          </a:solidFill>
        </p:spPr>
        <p:txBody>
          <a:bodyPr lIns="432000" tIns="111600" rIns="180000" bIns="108000" anchor="t" anchorCtr="0">
            <a:spAutoFit/>
          </a:bodyPr>
          <a:lstStyle>
            <a:lvl1pPr marL="0" indent="0"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kuvaus</a:t>
            </a:r>
            <a:endParaRPr lang="en-US" dirty="0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0A1733-C799-43E4-98FE-50AAAB25BF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6357" y="3928682"/>
            <a:ext cx="4148240" cy="13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87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01">
  <p:cSld name="Kansi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>
            <a:off x="0" y="3226314"/>
            <a:ext cx="5796000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478" y="4089458"/>
            <a:ext cx="4029388" cy="8429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86599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02">
  <p:cSld name="KANSI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1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0" y="3226314"/>
            <a:ext cx="5796000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478" y="4089458"/>
            <a:ext cx="4029388" cy="8429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34616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03">
  <p:cSld name="KANSI 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2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1"/>
          </p:nvPr>
        </p:nvSpPr>
        <p:spPr>
          <a:xfrm>
            <a:off x="0" y="3226314"/>
            <a:ext cx="5796000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04" name="Google Shape;1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478" y="4089458"/>
            <a:ext cx="4029388" cy="8429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00674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EKSTI vihreä &amp; taustakuva VAS">
  <p:cSld name="1_TEKSTI vihreä &amp; taustakuva V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title"/>
          </p:nvPr>
        </p:nvSpPr>
        <p:spPr>
          <a:xfrm>
            <a:off x="5203534" y="438725"/>
            <a:ext cx="3564000" cy="11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1"/>
          </p:nvPr>
        </p:nvSpPr>
        <p:spPr>
          <a:xfrm>
            <a:off x="5203535" y="1699489"/>
            <a:ext cx="3564000" cy="31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Char char="•"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pic>
        <p:nvPicPr>
          <p:cNvPr id="109" name="Google Shape;1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41775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EKSTI vihreä &amp; taustakuva VAS">
  <p:cSld name="2_TEKSTI vihreä &amp; taustakuva V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5203534" y="438725"/>
            <a:ext cx="3564000" cy="11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5203535" y="1699489"/>
            <a:ext cx="3564000" cy="31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Char char="•"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pic>
        <p:nvPicPr>
          <p:cNvPr id="114" name="Google Shape;11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49582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03">
  <p:cSld name="VÄLIOTSIKKO 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35"/>
          <p:cNvSpPr txBox="1">
            <a:spLocks noGrp="1"/>
          </p:cNvSpPr>
          <p:nvPr>
            <p:ph type="body" idx="1"/>
          </p:nvPr>
        </p:nvSpPr>
        <p:spPr>
          <a:xfrm>
            <a:off x="0" y="3515663"/>
            <a:ext cx="6191306" cy="49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20" name="Google Shape;120;p35" descr="Kuva, joka sisältää kohteen teksti, merkki, vektorigrafiikk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8667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KANSI 04">
  <p:cSld name="1_KANSI 0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6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36"/>
          <p:cNvSpPr txBox="1">
            <a:spLocks noGrp="1"/>
          </p:cNvSpPr>
          <p:nvPr>
            <p:ph type="title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0" y="3226314"/>
            <a:ext cx="5796000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26" name="Google Shape;126;p36" descr="Kuva, joka sisältää kohteen teksti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4591" y="4102249"/>
            <a:ext cx="3273083" cy="104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30452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EKSTI vihreä &amp; taustakuva VAS">
  <p:cSld name="3_TEKSTI vihreä &amp; taustakuva V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9" name="Google Shape;12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507" y="4451150"/>
            <a:ext cx="2339972" cy="489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0" name="Google Shape;130;p37"/>
          <p:cNvSpPr txBox="1">
            <a:spLocks noGrp="1"/>
          </p:cNvSpPr>
          <p:nvPr>
            <p:ph type="title"/>
          </p:nvPr>
        </p:nvSpPr>
        <p:spPr>
          <a:xfrm>
            <a:off x="5203534" y="438725"/>
            <a:ext cx="3564000" cy="11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5203535" y="1699489"/>
            <a:ext cx="3564000" cy="31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Char char="•"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71409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ÄLIOTSIKKO 01 ">
  <p:cSld name="1_VÄLIOTSIKKO 01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 txBox="1">
            <a:spLocks noGrp="1"/>
          </p:cNvSpPr>
          <p:nvPr>
            <p:ph type="title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38"/>
          <p:cNvSpPr txBox="1">
            <a:spLocks noGrp="1"/>
          </p:cNvSpPr>
          <p:nvPr>
            <p:ph type="body" idx="1"/>
          </p:nvPr>
        </p:nvSpPr>
        <p:spPr>
          <a:xfrm>
            <a:off x="0" y="3515663"/>
            <a:ext cx="6191306" cy="49874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5052" y="4451150"/>
            <a:ext cx="2339972" cy="489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29499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: TEXT + pienikuva">
  <p:cSld name="1_PERUS: TEXT + pienikuva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3398982" y="1237675"/>
            <a:ext cx="5347854" cy="31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/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0" name="Google Shape;140;p39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39"/>
          <p:cNvSpPr>
            <a:spLocks noGrp="1"/>
          </p:cNvSpPr>
          <p:nvPr>
            <p:ph type="pic" idx="2"/>
          </p:nvPr>
        </p:nvSpPr>
        <p:spPr>
          <a:xfrm>
            <a:off x="292101" y="1237675"/>
            <a:ext cx="2772000" cy="277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39"/>
          <p:cNvSpPr txBox="1">
            <a:spLocks noGrp="1"/>
          </p:cNvSpPr>
          <p:nvPr>
            <p:ph type="title"/>
          </p:nvPr>
        </p:nvSpPr>
        <p:spPr>
          <a:xfrm>
            <a:off x="419099" y="276226"/>
            <a:ext cx="8317399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0737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8A73F3-03A1-4C14-9F3F-9EE3AB58E024}"/>
              </a:ext>
            </a:extLst>
          </p:cNvPr>
          <p:cNvSpPr/>
          <p:nvPr userDrawn="1"/>
        </p:nvSpPr>
        <p:spPr>
          <a:xfrm>
            <a:off x="0" y="2571750"/>
            <a:ext cx="9143176" cy="25717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alpha val="71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>
              <a:latin typeface="Corbel"/>
              <a:cs typeface="Corbel"/>
            </a:endParaRPr>
          </a:p>
        </p:txBody>
      </p:sp>
      <p:sp>
        <p:nvSpPr>
          <p:cNvPr id="9" name="Title Placeholder 10">
            <a:extLst>
              <a:ext uri="{FF2B5EF4-FFF2-40B4-BE49-F238E27FC236}">
                <a16:creationId xmlns:a16="http://schemas.microsoft.com/office/drawing/2014/main" id="{CC389099-3F73-463E-9951-990D0DCF8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vert="horz" lIns="432000" tIns="111600" rIns="180000" bIns="108000" rtlCol="0" anchor="b" anchorCtr="0">
            <a:spAutoFit/>
          </a:bodyPr>
          <a:lstStyle>
            <a:lvl1pPr>
              <a:lnSpc>
                <a:spcPct val="80000"/>
              </a:lnSpc>
              <a:defRPr sz="44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BB1A36E-49FB-4641-AC7E-AB76F0A448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226314"/>
            <a:ext cx="5796000" cy="498743"/>
          </a:xfrm>
          <a:solidFill>
            <a:srgbClr val="000000">
              <a:alpha val="80000"/>
            </a:srgbClr>
          </a:solidFill>
        </p:spPr>
        <p:txBody>
          <a:bodyPr lIns="432000" tIns="111600" rIns="180000" bIns="108000" anchor="t" anchorCtr="0">
            <a:spAutoFit/>
          </a:bodyPr>
          <a:lstStyle>
            <a:lvl1pPr marL="0" indent="0"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kuvaus</a:t>
            </a:r>
            <a:endParaRPr lang="en-US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AA87F2D-B91B-4994-9977-C8C0A4F4B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6357" y="3928682"/>
            <a:ext cx="4148240" cy="13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6898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:TEXT + kuva oikea">
  <p:cSld name="1_PERUS:TEXT + kuva oikea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335976" y="175494"/>
            <a:ext cx="4104000" cy="94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>
            <a:off x="335974" y="1237675"/>
            <a:ext cx="4104000" cy="31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/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6" name="Google Shape;146;p40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40"/>
          <p:cNvSpPr>
            <a:spLocks noGrp="1"/>
          </p:cNvSpPr>
          <p:nvPr>
            <p:ph type="pic" idx="2"/>
          </p:nvPr>
        </p:nvSpPr>
        <p:spPr>
          <a:xfrm>
            <a:off x="4824000" y="-2250"/>
            <a:ext cx="43200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148" name="Google Shape;14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493" y="4451150"/>
            <a:ext cx="2340000" cy="489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29664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: TEXT + Kuva vasen">
  <p:cSld name="1_PERUS: TEXT + Kuva vase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>
            <a:spLocks noGrp="1"/>
          </p:cNvSpPr>
          <p:nvPr>
            <p:ph type="pic" idx="2"/>
          </p:nvPr>
        </p:nvSpPr>
        <p:spPr>
          <a:xfrm>
            <a:off x="0" y="-2250"/>
            <a:ext cx="43200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1" name="Google Shape;151;p41"/>
          <p:cNvSpPr txBox="1">
            <a:spLocks noGrp="1"/>
          </p:cNvSpPr>
          <p:nvPr>
            <p:ph type="title"/>
          </p:nvPr>
        </p:nvSpPr>
        <p:spPr>
          <a:xfrm>
            <a:off x="4639278" y="212439"/>
            <a:ext cx="4212000" cy="94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body" idx="1"/>
          </p:nvPr>
        </p:nvSpPr>
        <p:spPr>
          <a:xfrm>
            <a:off x="4639276" y="1274620"/>
            <a:ext cx="4212000" cy="31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/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53" name="Google Shape;153;p41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1526362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 Vain otsikko">
  <p:cSld name="1_PERUS Vain otsikk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Google Shape;156;p42"/>
          <p:cNvSpPr txBox="1">
            <a:spLocks noGrp="1"/>
          </p:cNvSpPr>
          <p:nvPr>
            <p:ph type="title"/>
          </p:nvPr>
        </p:nvSpPr>
        <p:spPr>
          <a:xfrm>
            <a:off x="419099" y="276226"/>
            <a:ext cx="8317399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22949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 teksti + bulletlista">
  <p:cSld name="1_PERUS teksti + bulletlista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3"/>
          <p:cNvSpPr txBox="1">
            <a:spLocks noGrp="1"/>
          </p:cNvSpPr>
          <p:nvPr>
            <p:ph type="title"/>
          </p:nvPr>
        </p:nvSpPr>
        <p:spPr>
          <a:xfrm>
            <a:off x="419098" y="276226"/>
            <a:ext cx="8424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body" idx="1"/>
          </p:nvPr>
        </p:nvSpPr>
        <p:spPr>
          <a:xfrm>
            <a:off x="419098" y="1219201"/>
            <a:ext cx="8424000" cy="310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>
                <a:solidFill>
                  <a:schemeClr val="dk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20"/>
              <a:buChar char="•"/>
              <a:defRPr sz="1200" b="0">
                <a:solidFill>
                  <a:schemeClr val="dk1"/>
                </a:solidFill>
              </a:defRPr>
            </a:lvl3pPr>
            <a:lvl4pPr marL="1828800" lvl="3" indent="-2879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35"/>
              <a:buChar char="•"/>
              <a:defRPr sz="1100" b="0">
                <a:solidFill>
                  <a:schemeClr val="dk1"/>
                </a:solidFill>
              </a:defRPr>
            </a:lvl4pPr>
            <a:lvl5pPr marL="2286000" lvl="4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50"/>
              <a:buChar char="•"/>
              <a:defRPr sz="1000" b="0">
                <a:solidFill>
                  <a:schemeClr val="dk1"/>
                </a:solidFill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60" name="Google Shape;160;p43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791772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ÄLIOTSIKKO 02">
  <p:cSld name="1_VÄLIOTSIKKO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4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4"/>
          <p:cNvSpPr txBox="1">
            <a:spLocks noGrp="1"/>
          </p:cNvSpPr>
          <p:nvPr>
            <p:ph type="title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4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44"/>
          <p:cNvSpPr txBox="1">
            <a:spLocks noGrp="1"/>
          </p:cNvSpPr>
          <p:nvPr>
            <p:ph type="body" idx="1"/>
          </p:nvPr>
        </p:nvSpPr>
        <p:spPr>
          <a:xfrm>
            <a:off x="0" y="3515663"/>
            <a:ext cx="6191306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66" name="Google Shape;16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5052" y="4451150"/>
            <a:ext cx="2339972" cy="489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3058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OPPUSIVU_logo + yhteystiedot">
  <p:cSld name="1_LOPPUSIVU_logo + yhteystiedot">
    <p:bg>
      <p:bgPr>
        <a:solidFill>
          <a:schemeClr val="dk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/>
          <p:nvPr/>
        </p:nvSpPr>
        <p:spPr>
          <a:xfrm>
            <a:off x="2435850" y="2899401"/>
            <a:ext cx="4272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000" y="1283521"/>
            <a:ext cx="7308000" cy="152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5"/>
          <p:cNvSpPr txBox="1">
            <a:spLocks noGrp="1"/>
          </p:cNvSpPr>
          <p:nvPr>
            <p:ph type="body" idx="1"/>
          </p:nvPr>
        </p:nvSpPr>
        <p:spPr>
          <a:xfrm>
            <a:off x="2380433" y="2571750"/>
            <a:ext cx="5704787" cy="13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0529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8A73F3-03A1-4C14-9F3F-9EE3AB58E024}"/>
              </a:ext>
            </a:extLst>
          </p:cNvPr>
          <p:cNvSpPr/>
          <p:nvPr userDrawn="1"/>
        </p:nvSpPr>
        <p:spPr>
          <a:xfrm>
            <a:off x="0" y="2571750"/>
            <a:ext cx="9143176" cy="257174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  <a:gs pos="100000">
                <a:schemeClr val="tx1">
                  <a:alpha val="71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kstiruutu 24"/>
          <p:cNvSpPr txBox="1"/>
          <p:nvPr userDrawn="1"/>
        </p:nvSpPr>
        <p:spPr>
          <a:xfrm>
            <a:off x="420078" y="2930769"/>
            <a:ext cx="7795846" cy="12211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endParaRPr lang="fi-FI" sz="2400">
              <a:latin typeface="Corbel"/>
              <a:cs typeface="Corbel"/>
            </a:endParaRPr>
          </a:p>
        </p:txBody>
      </p:sp>
      <p:sp>
        <p:nvSpPr>
          <p:cNvPr id="9" name="Title Placeholder 10">
            <a:extLst>
              <a:ext uri="{FF2B5EF4-FFF2-40B4-BE49-F238E27FC236}">
                <a16:creationId xmlns:a16="http://schemas.microsoft.com/office/drawing/2014/main" id="{CC389099-3F73-463E-9951-990D0DCF8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vert="horz" lIns="432000" tIns="111600" rIns="180000" bIns="108000" rtlCol="0" anchor="b" anchorCtr="0">
            <a:spAutoFit/>
          </a:bodyPr>
          <a:lstStyle>
            <a:lvl1pPr>
              <a:lnSpc>
                <a:spcPct val="80000"/>
              </a:lnSpc>
              <a:defRPr sz="44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BB1A36E-49FB-4641-AC7E-AB76F0A448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3226314"/>
            <a:ext cx="5796000" cy="498743"/>
          </a:xfrm>
          <a:solidFill>
            <a:srgbClr val="000000">
              <a:alpha val="80000"/>
            </a:srgbClr>
          </a:solidFill>
        </p:spPr>
        <p:txBody>
          <a:bodyPr lIns="432000" tIns="111600" rIns="180000" bIns="108000" anchor="t" anchorCtr="0">
            <a:spAutoFit/>
          </a:bodyPr>
          <a:lstStyle>
            <a:lvl1pPr marL="0" indent="0">
              <a:buNone/>
              <a:defRPr sz="1800" b="0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err="1"/>
              <a:t>Täsmentävä</a:t>
            </a:r>
            <a:r>
              <a:rPr lang="en-US" dirty="0"/>
              <a:t> </a:t>
            </a:r>
            <a:r>
              <a:rPr lang="en-US" dirty="0" err="1"/>
              <a:t>kuvaus</a:t>
            </a:r>
            <a:endParaRPr lang="en-US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42EE60-D521-442A-9C73-F228FC681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6357" y="3928682"/>
            <a:ext cx="4148240" cy="13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4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teksti + bulle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ern="1200" cap="none" spc="-5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19098" y="1219201"/>
            <a:ext cx="8424000" cy="310514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200" b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100" b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000" b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44670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: TEXT +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BA3862D7-2BD3-4A2F-B519-B5F3F4BEDE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-2250"/>
            <a:ext cx="4320000" cy="514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Lisää kuva tästä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639278" y="212439"/>
            <a:ext cx="4212000" cy="940111"/>
          </a:xfrm>
        </p:spPr>
        <p:txBody>
          <a:bodyPr anchor="b"/>
          <a:lstStyle>
            <a:lvl1pPr>
              <a:lnSpc>
                <a:spcPct val="80000"/>
              </a:lnSpc>
              <a:defRPr sz="3000" cap="none" spc="-5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4639276" y="1274620"/>
            <a:ext cx="4212000" cy="31080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 b="0"/>
            </a:lvl1pPr>
            <a:lvl2pPr>
              <a:lnSpc>
                <a:spcPct val="100000"/>
              </a:lnSpc>
              <a:spcBef>
                <a:spcPts val="600"/>
              </a:spcBef>
              <a:defRPr sz="1400" b="0"/>
            </a:lvl2pPr>
            <a:lvl3pPr>
              <a:lnSpc>
                <a:spcPct val="100000"/>
              </a:lnSpc>
              <a:spcBef>
                <a:spcPts val="600"/>
              </a:spcBef>
              <a:defRPr sz="1400" b="0"/>
            </a:lvl3pPr>
            <a:lvl4pPr>
              <a:lnSpc>
                <a:spcPct val="100000"/>
              </a:lnSpc>
              <a:spcBef>
                <a:spcPts val="600"/>
              </a:spcBef>
              <a:defRPr sz="1400" b="0"/>
            </a:lvl4pPr>
            <a:lvl5pPr>
              <a:lnSpc>
                <a:spcPct val="100000"/>
              </a:lnSpc>
              <a:spcBef>
                <a:spcPts val="600"/>
              </a:spcBef>
              <a:defRPr sz="14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686309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:TEXT +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5976" y="175494"/>
            <a:ext cx="4104000" cy="940111"/>
          </a:xfrm>
        </p:spPr>
        <p:txBody>
          <a:bodyPr anchor="b"/>
          <a:lstStyle>
            <a:lvl1pPr>
              <a:lnSpc>
                <a:spcPct val="80000"/>
              </a:lnSpc>
              <a:defRPr sz="3000" cap="none" spc="-5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35974" y="1237675"/>
            <a:ext cx="4104000" cy="31080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 b="0"/>
            </a:lvl1pPr>
            <a:lvl2pPr>
              <a:lnSpc>
                <a:spcPct val="100000"/>
              </a:lnSpc>
              <a:spcBef>
                <a:spcPts val="600"/>
              </a:spcBef>
              <a:defRPr sz="1400" b="0"/>
            </a:lvl2pPr>
            <a:lvl3pPr>
              <a:lnSpc>
                <a:spcPct val="100000"/>
              </a:lnSpc>
              <a:spcBef>
                <a:spcPts val="600"/>
              </a:spcBef>
              <a:defRPr sz="1400" b="0"/>
            </a:lvl3pPr>
            <a:lvl4pPr>
              <a:lnSpc>
                <a:spcPct val="100000"/>
              </a:lnSpc>
              <a:spcBef>
                <a:spcPts val="600"/>
              </a:spcBef>
              <a:defRPr sz="1400" b="0"/>
            </a:lvl4pPr>
            <a:lvl5pPr>
              <a:lnSpc>
                <a:spcPct val="100000"/>
              </a:lnSpc>
              <a:spcBef>
                <a:spcPts val="600"/>
              </a:spcBef>
              <a:defRPr sz="14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>
              <a:latin typeface="Corbel"/>
              <a:cs typeface="Corbel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BA3862D7-2BD3-4A2F-B519-B5F3F4BEDE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24000" y="-2250"/>
            <a:ext cx="4320000" cy="514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Lisää kuva tästä</a:t>
            </a:r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179C21C-D5DB-4E39-976C-4E09D2AA4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406" y="4355988"/>
            <a:ext cx="2603596" cy="8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18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: TEXT + pieni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398982" y="1237675"/>
            <a:ext cx="5347854" cy="31080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 b="0"/>
            </a:lvl1pPr>
            <a:lvl2pPr>
              <a:lnSpc>
                <a:spcPct val="100000"/>
              </a:lnSpc>
              <a:spcBef>
                <a:spcPts val="600"/>
              </a:spcBef>
              <a:defRPr sz="1400" b="0"/>
            </a:lvl2pPr>
            <a:lvl3pPr>
              <a:lnSpc>
                <a:spcPct val="100000"/>
              </a:lnSpc>
              <a:spcBef>
                <a:spcPts val="600"/>
              </a:spcBef>
              <a:defRPr sz="1400" b="0"/>
            </a:lvl3pPr>
            <a:lvl4pPr>
              <a:lnSpc>
                <a:spcPct val="100000"/>
              </a:lnSpc>
              <a:spcBef>
                <a:spcPts val="600"/>
              </a:spcBef>
              <a:defRPr sz="1400" b="0"/>
            </a:lvl4pPr>
            <a:lvl5pPr>
              <a:lnSpc>
                <a:spcPct val="100000"/>
              </a:lnSpc>
              <a:spcBef>
                <a:spcPts val="600"/>
              </a:spcBef>
              <a:defRPr sz="1400" b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>
              <a:latin typeface="Corbel"/>
              <a:cs typeface="Corbel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BA3862D7-2BD3-4A2F-B519-B5F3F4BEDE8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92101" y="1237675"/>
            <a:ext cx="2772000" cy="277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Lisää kuva tästä</a:t>
            </a:r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736DFB32-43C7-49BA-891B-40EC8BA14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276226"/>
            <a:ext cx="8317399" cy="792000"/>
          </a:xfrm>
        </p:spPr>
        <p:txBody>
          <a:bodyPr/>
          <a:lstStyle>
            <a:lvl1pPr>
              <a:defRPr cap="none" spc="-5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</p:spTree>
    <p:extLst>
      <p:ext uri="{BB962C8B-B14F-4D97-AF65-F5344CB8AC3E}">
        <p14:creationId xmlns:p14="http://schemas.microsoft.com/office/powerpoint/2010/main" val="36366626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vihreä &amp; taustakuva V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 userDrawn="1"/>
        </p:nvSpPr>
        <p:spPr>
          <a:xfrm>
            <a:off x="6248400" y="4749800"/>
            <a:ext cx="1651000" cy="2667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85000" lnSpcReduction="20000"/>
          </a:bodyPr>
          <a:lstStyle/>
          <a:p>
            <a:endParaRPr lang="en-GB" sz="2400">
              <a:latin typeface="Corbel"/>
              <a:cs typeface="Corbel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D1D35-ADA2-47A3-91F5-11443BEEEED9}"/>
              </a:ext>
            </a:extLst>
          </p:cNvPr>
          <p:cNvSpPr/>
          <p:nvPr userDrawn="1"/>
        </p:nvSpPr>
        <p:spPr>
          <a:xfrm flipV="1">
            <a:off x="4824000" y="0"/>
            <a:ext cx="432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203534" y="438725"/>
            <a:ext cx="3564000" cy="1140690"/>
          </a:xfrm>
        </p:spPr>
        <p:txBody>
          <a:bodyPr anchor="b"/>
          <a:lstStyle>
            <a:lvl1pPr>
              <a:lnSpc>
                <a:spcPct val="80000"/>
              </a:lnSpc>
              <a:defRPr cap="none" spc="-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sivun otsikkoa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203535" y="1699489"/>
            <a:ext cx="3564000" cy="31334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6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defRPr sz="1400" b="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0B2D17-C365-4715-A534-25849C265F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325" y="4406646"/>
            <a:ext cx="2157356" cy="6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958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19098" y="276226"/>
            <a:ext cx="8424000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19099" y="1219200"/>
            <a:ext cx="8424000" cy="3132000"/>
          </a:xfrm>
          <a:prstGeom prst="rect">
            <a:avLst/>
          </a:prstGeom>
        </p:spPr>
        <p:txBody>
          <a:bodyPr vert="horz" lIns="36000" tIns="34290" rIns="36000" bIns="3429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9FDCEE9-D0C6-4789-AC34-42083831617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239502" y="4315231"/>
            <a:ext cx="2603596" cy="8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8" r:id="rId2"/>
    <p:sldLayoutId id="2147483737" r:id="rId3"/>
    <p:sldLayoutId id="2147483740" r:id="rId4"/>
    <p:sldLayoutId id="2147483693" r:id="rId5"/>
    <p:sldLayoutId id="2147483732" r:id="rId6"/>
    <p:sldLayoutId id="2147483720" r:id="rId7"/>
    <p:sldLayoutId id="2147483741" r:id="rId8"/>
    <p:sldLayoutId id="2147483722" r:id="rId9"/>
    <p:sldLayoutId id="2147483734" r:id="rId10"/>
    <p:sldLayoutId id="2147483739" r:id="rId11"/>
    <p:sldLayoutId id="2147483719" r:id="rId12"/>
    <p:sldLayoutId id="2147483730" r:id="rId13"/>
    <p:sldLayoutId id="2147483733" r:id="rId14"/>
    <p:sldLayoutId id="2147483735" r:id="rId15"/>
    <p:sldLayoutId id="2147483736" r:id="rId16"/>
    <p:sldLayoutId id="2147483715" r:id="rId17"/>
    <p:sldLayoutId id="2147483742" r:id="rId18"/>
  </p:sldLayoutIdLst>
  <p:transition spd="slow">
    <p:wipe/>
  </p:transition>
  <p:hf sldNum="0" hdr="0" dt="0"/>
  <p:txStyles>
    <p:titleStyle>
      <a:lvl1pPr algn="l" defTabSz="3429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 i="0" kern="1200" cap="none" spc="-50" baseline="0">
          <a:solidFill>
            <a:schemeClr val="tx2"/>
          </a:solidFill>
          <a:latin typeface="+mj-lt"/>
          <a:ea typeface="MS PGothic" pitchFamily="34" charset="-128"/>
          <a:cs typeface="Trebuchet M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MS PGothic" pitchFamily="34" charset="-128"/>
          <a:cs typeface="Arial Bold" pitchFamily="-110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85000"/>
        <a:buFont typeface="Arial"/>
        <a:buChar char="•"/>
        <a:defRPr sz="1600" b="0" kern="800" spc="0">
          <a:solidFill>
            <a:schemeClr val="tx1"/>
          </a:solidFill>
          <a:latin typeface="+mn-lt"/>
          <a:ea typeface="MS PGothic" pitchFamily="34" charset="-128"/>
          <a:cs typeface="Trebuchet MS"/>
        </a:defRPr>
      </a:lvl1pPr>
      <a:lvl2pPr marL="360000" indent="-18000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85000"/>
        <a:buFont typeface="Arial"/>
        <a:buChar char="•"/>
        <a:defRPr sz="1400" b="0" kern="800" spc="0">
          <a:solidFill>
            <a:schemeClr val="tx1"/>
          </a:solidFill>
          <a:latin typeface="+mn-lt"/>
          <a:ea typeface="MS PGothic" pitchFamily="34" charset="-128"/>
          <a:cs typeface="Trebuchet MS"/>
        </a:defRPr>
      </a:lvl2pPr>
      <a:lvl3pPr marL="720000" indent="-18000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85000"/>
        <a:buFont typeface="Arial"/>
        <a:buChar char="•"/>
        <a:defRPr sz="1200" b="0" kern="800" spc="0">
          <a:solidFill>
            <a:schemeClr val="tx1"/>
          </a:solidFill>
          <a:latin typeface="+mn-lt"/>
          <a:ea typeface="MS PGothic" pitchFamily="34" charset="-128"/>
          <a:cs typeface="Trebuchet MS"/>
        </a:defRPr>
      </a:lvl3pPr>
      <a:lvl4pPr marL="1080000" indent="-18000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85000"/>
        <a:buFont typeface="Arial"/>
        <a:buChar char="•"/>
        <a:defRPr sz="1100" b="0" kern="800" spc="0">
          <a:solidFill>
            <a:schemeClr val="tx1"/>
          </a:solidFill>
          <a:latin typeface="+mn-lt"/>
          <a:ea typeface="MS PGothic" pitchFamily="34" charset="-128"/>
          <a:cs typeface="Trebuchet MS"/>
        </a:defRPr>
      </a:lvl4pPr>
      <a:lvl5pPr marL="1260000" indent="-180000" algn="l" defTabSz="3429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85000"/>
        <a:buFont typeface="Arial"/>
        <a:buChar char="•"/>
        <a:defRPr sz="1000" b="0" kern="800" spc="0">
          <a:solidFill>
            <a:schemeClr val="tx1"/>
          </a:solidFill>
          <a:latin typeface="+mn-lt"/>
          <a:ea typeface="MS PGothic" pitchFamily="34" charset="-128"/>
          <a:cs typeface="Trebuchet M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19098" y="276226"/>
            <a:ext cx="8424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19099" y="1219200"/>
            <a:ext cx="8424000" cy="3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marR="0" lvl="0" indent="-31496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165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9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336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2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797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2575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5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535038" y="4451150"/>
            <a:ext cx="2340000" cy="489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43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080EC8-D73F-4073-9C1B-8EFD7145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2446"/>
            <a:ext cx="5796000" cy="776961"/>
          </a:xfrm>
        </p:spPr>
        <p:txBody>
          <a:bodyPr/>
          <a:lstStyle/>
          <a:p>
            <a:r>
              <a:rPr lang="en-GB" dirty="0" err="1"/>
              <a:t>Matalalämpöasfaltti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D9A3E-3200-47BC-85BA-4D3CEEDAE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Jussi Tuominen</a:t>
            </a:r>
          </a:p>
        </p:txBody>
      </p:sp>
    </p:spTree>
    <p:extLst>
      <p:ext uri="{BB962C8B-B14F-4D97-AF65-F5344CB8AC3E}">
        <p14:creationId xmlns:p14="http://schemas.microsoft.com/office/powerpoint/2010/main" val="3504093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7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spc="0" dirty="0">
                <a:latin typeface="Roundkey Bold" pitchFamily="2" charset="77"/>
              </a:rPr>
              <a:t>Matalalämpöasfaltti (WMA), yleistä</a:t>
            </a:r>
            <a:endParaRPr sz="3600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09AF0E8-B84F-4128-84E8-C4EE298E38B7}"/>
              </a:ext>
            </a:extLst>
          </p:cNvPr>
          <p:cNvSpPr txBox="1">
            <a:spLocks/>
          </p:cNvSpPr>
          <p:nvPr/>
        </p:nvSpPr>
        <p:spPr>
          <a:xfrm>
            <a:off x="416850" y="1085850"/>
            <a:ext cx="7121276" cy="3870058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fi-FI" sz="16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Asfalttinormien 2023 mukaan sekoituslämpötilat vähintään 25 </a:t>
            </a:r>
            <a:r>
              <a:rPr kumimoji="0" lang="fi-FI" sz="1600" b="0" i="0" u="none" strike="noStrike" kern="8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o</a:t>
            </a:r>
            <a:r>
              <a:rPr kumimoji="0" lang="fi-FI" sz="16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 alhaisempia kuin bitumilaaduittain esitetyt enimmäislämpötilat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Yleisesti kirjallisuudessa puhutaan 20-40 </a:t>
            </a:r>
            <a:r>
              <a:rPr kumimoji="0" lang="fi-FI" sz="1400" b="0" i="0" u="none" strike="noStrike" kern="8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o</a:t>
            </a:r>
            <a:r>
              <a:rPr kumimoji="0" lang="fi-FI" sz="14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C alhaisemmista sekoituslämpötiloista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Valmistustekniikat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Bitumin vaahdotukseen perustuva sekoitusmenetelmä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Lisäaineet, vaikuttavat usein myös päällysteen toiminnallisiin ominaisuuksiin</a:t>
            </a:r>
          </a:p>
          <a:p>
            <a:pPr lvl="2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Orgaaniset, yleensä lisäävät päällysteen jäykkyyttä</a:t>
            </a:r>
          </a:p>
          <a:p>
            <a:pPr lvl="2"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Kemialliset, saattavat laskea päällysteen jäykkyyttä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Myöhempi uudelleenkäyttö varmistettava lisäaineiden kanssa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Huomioitava tekniset ja työterveysnäkökulmat kuumamassojen lämpötiloissa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Vaahdotus yleisin tekniikka Pohjoismaissa ja siitä eniten kokemuksia</a:t>
            </a: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62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7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spc="0" dirty="0">
                <a:latin typeface="Roundkey Bold" pitchFamily="2" charset="77"/>
              </a:rPr>
              <a:t>Matalalämpöasfalttien ominaisuuksista</a:t>
            </a:r>
            <a:endParaRPr sz="3600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09AF0E8-B84F-4128-84E8-C4EE298E38B7}"/>
              </a:ext>
            </a:extLst>
          </p:cNvPr>
          <p:cNvSpPr txBox="1">
            <a:spLocks/>
          </p:cNvSpPr>
          <p:nvPr/>
        </p:nvSpPr>
        <p:spPr>
          <a:xfrm>
            <a:off x="416850" y="1085850"/>
            <a:ext cx="7121276" cy="3870058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Soveltuvuus: AA, AB, ABS, ABK, ABT ja SMA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Rajoitteet: polymeerimodifioidut bitumit (KB), VA-massat ja tietyt lisäaineet esim. </a:t>
            </a:r>
            <a:r>
              <a:rPr lang="fi-FI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gilsoniitti</a:t>
            </a:r>
            <a:endParaRPr lang="fi-FI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Ei rajoita asfalttirouheen käyttöä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Tyhjätila sama ellei parempi kuin vastaavissa kuumamassoissa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Sideaine kovenee valmistuksen yhteydessä vähemmän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Päällyste on elastisempaa</a:t>
            </a:r>
          </a:p>
          <a:p>
            <a:pPr lvl="2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Vähäisempi vaurioherkkyys &gt; pidempi elinkaari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Elastisuudesta johtuen urautuminen on hieman suurempaa elinkaaren alkuvaiheessa</a:t>
            </a:r>
          </a:p>
          <a:p>
            <a:pPr lvl="2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Voidaan vaikuttaa sideaineen valinnalla ja jossain määrin massan suunnittelulla</a:t>
            </a:r>
          </a:p>
          <a:p>
            <a:pPr lvl="2">
              <a:lnSpc>
                <a:spcPct val="120000"/>
              </a:lnSpc>
              <a:buClr>
                <a:srgbClr val="72B121"/>
              </a:buClr>
              <a:defRPr/>
            </a:pP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2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7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spc="0" dirty="0">
                <a:latin typeface="Roundkey Bold" pitchFamily="2" charset="77"/>
              </a:rPr>
              <a:t>Kohteiden valintaan liittyviä näkökulmia	</a:t>
            </a:r>
            <a:endParaRPr sz="3600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09AF0E8-B84F-4128-84E8-C4EE298E38B7}"/>
              </a:ext>
            </a:extLst>
          </p:cNvPr>
          <p:cNvSpPr txBox="1">
            <a:spLocks/>
          </p:cNvSpPr>
          <p:nvPr/>
        </p:nvSpPr>
        <p:spPr>
          <a:xfrm>
            <a:off x="416850" y="1085850"/>
            <a:ext cx="7121276" cy="3870058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fi-FI" sz="16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Hieman suurempi urautumisnopeus on hyvä tiedostaa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Vilkkaat ja raskasta liikennettä sisältävät kohteet, joissa ajonopeus alhainen</a:t>
            </a:r>
            <a:endParaRPr lang="fi-FI" dirty="0">
              <a:solidFill>
                <a:srgbClr val="000000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Kohteen koko tulisi olla riittävän suuri 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Sisältääkö paljon käsityötä 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Esimerkkejä soveltuvista kohteista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Kunnat: pää- kokooja- ja asuntokadut, pyörätiet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ELY: ei kaikkein vilkkaimmin ja raskaimmin liikennöidyt väylät</a:t>
            </a:r>
          </a:p>
        </p:txBody>
      </p:sp>
    </p:spTree>
    <p:extLst>
      <p:ext uri="{BB962C8B-B14F-4D97-AF65-F5344CB8AC3E}">
        <p14:creationId xmlns:p14="http://schemas.microsoft.com/office/powerpoint/2010/main" val="42418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7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spc="0" dirty="0">
                <a:latin typeface="Roundkey Bold" pitchFamily="2" charset="77"/>
              </a:rPr>
              <a:t>Hyödyt</a:t>
            </a:r>
            <a:endParaRPr sz="3600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09AF0E8-B84F-4128-84E8-C4EE298E38B7}"/>
              </a:ext>
            </a:extLst>
          </p:cNvPr>
          <p:cNvSpPr txBox="1">
            <a:spLocks/>
          </p:cNvSpPr>
          <p:nvPr/>
        </p:nvSpPr>
        <p:spPr>
          <a:xfrm>
            <a:off x="416850" y="1085850"/>
            <a:ext cx="7121276" cy="3870058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fi-FI" sz="16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Työmaaympäristö savuton ja lähes hajuton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Kaupunkiolosuhteissa pienemmät </a:t>
            </a: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hiukkaspäästöt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Nopeampi liikenteelle ottaminen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Sideaineen vanheneminen vähäisempää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Noin 60 % elinkaaren aikaisesta vanhenemisesta tapahtuu massan sekoituksessa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Pienemmät CO2-päästöt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AB 16 RC 0 HMA vs. AB 16 RC 0 WMA</a:t>
            </a:r>
          </a:p>
          <a:p>
            <a:pPr lvl="2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Kokonaisvaikutus ~ 7 – 8 % (vaiheet A1-A5)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Myös muut päästöt pienentyvät samassa suhteessa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Muita vaihtoehtoja: kierrätysmateriaalien käyttö, sähkön alkuperä, raaka-aineiden kosteus, aseman polttoaine</a:t>
            </a:r>
          </a:p>
        </p:txBody>
      </p:sp>
    </p:spTree>
    <p:extLst>
      <p:ext uri="{BB962C8B-B14F-4D97-AF65-F5344CB8AC3E}">
        <p14:creationId xmlns:p14="http://schemas.microsoft.com/office/powerpoint/2010/main" val="271273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7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spc="0" dirty="0">
                <a:latin typeface="Roundkey Bold" pitchFamily="2" charset="77"/>
              </a:rPr>
              <a:t>CO2-päästöt asfaltoinnissa, AB 16 RC 0 HMA</a:t>
            </a:r>
            <a:endParaRPr sz="3600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09AF0E8-B84F-4128-84E8-C4EE298E38B7}"/>
              </a:ext>
            </a:extLst>
          </p:cNvPr>
          <p:cNvSpPr txBox="1">
            <a:spLocks/>
          </p:cNvSpPr>
          <p:nvPr/>
        </p:nvSpPr>
        <p:spPr>
          <a:xfrm>
            <a:off x="416850" y="1085850"/>
            <a:ext cx="7121276" cy="3870058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None/>
              <a:tabLst/>
              <a:defRPr/>
            </a:pP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6CDF2DA7-E6B0-CB04-90F7-F998C9319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719002"/>
              </p:ext>
            </p:extLst>
          </p:nvPr>
        </p:nvGraphicFramePr>
        <p:xfrm>
          <a:off x="914400" y="1461408"/>
          <a:ext cx="5815924" cy="300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136850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7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spc="0" dirty="0">
                <a:latin typeface="Roundkey Bold" pitchFamily="2" charset="77"/>
              </a:rPr>
              <a:t>Laatuvaatimukset ja laadun varmistaminen</a:t>
            </a:r>
            <a:endParaRPr sz="3600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09AF0E8-B84F-4128-84E8-C4EE298E38B7}"/>
              </a:ext>
            </a:extLst>
          </p:cNvPr>
          <p:cNvSpPr txBox="1">
            <a:spLocks/>
          </p:cNvSpPr>
          <p:nvPr/>
        </p:nvSpPr>
        <p:spPr>
          <a:xfrm>
            <a:off x="416850" y="1085850"/>
            <a:ext cx="7121276" cy="3870058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Asfalttimassalle ja –päällysteelle Asfalttinormien mukaiset vaatimukset</a:t>
            </a:r>
          </a:p>
          <a:p>
            <a:pPr marL="180000" marR="0" lvl="0" indent="-18000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r>
              <a:rPr kumimoji="0" lang="fi-FI" sz="1600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Lämpötilarajan asettaminen Asfalttinormien 2023 mukaisesti</a:t>
            </a: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Kirjauksessa huomioitu eri tilanteet laadukkaan päällysteen saavuttamiseksi </a:t>
            </a: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 lvl="1"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Liian alhainen lämpötilaraja saattaa esim. rajoittaa asfalttirouheen käyttöä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Tartukkeiden</a:t>
            </a: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 käyttö</a:t>
            </a: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lang="fi-FI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Levitystyön ohjeistaminen matalalämpöasfalttiin</a:t>
            </a: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ct val="120000"/>
              </a:lnSpc>
              <a:buClr>
                <a:srgbClr val="72B121"/>
              </a:buClr>
              <a:defRPr/>
            </a:pPr>
            <a:r>
              <a:rPr kumimoji="0" lang="fi-FI" b="0" i="0" u="none" strike="noStrike" kern="8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Päällystysajankohta</a:t>
            </a:r>
          </a:p>
          <a:p>
            <a:pPr marL="180000" marR="0" lvl="0" indent="-18000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/>
            </a:pP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06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7053542" cy="7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r>
              <a:rPr lang="fi-FI" sz="3600" dirty="0"/>
              <a:t>Kiitos</a:t>
            </a:r>
            <a:endParaRPr sz="3600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09AF0E8-B84F-4128-84E8-C4EE298E38B7}"/>
              </a:ext>
            </a:extLst>
          </p:cNvPr>
          <p:cNvSpPr txBox="1">
            <a:spLocks/>
          </p:cNvSpPr>
          <p:nvPr/>
        </p:nvSpPr>
        <p:spPr>
          <a:xfrm>
            <a:off x="416850" y="1085850"/>
            <a:ext cx="7121276" cy="3870058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72B121"/>
              </a:buClr>
              <a:buSzPct val="100000"/>
              <a:buNone/>
              <a:tabLst/>
              <a:defRPr/>
            </a:pPr>
            <a:endParaRPr kumimoji="0" lang="fi-FI" b="0" i="0" u="none" strike="noStrike" kern="8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83773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 Cover Blank">
  <a:themeElements>
    <a:clrScheme name="AK_colors_2017">
      <a:dk1>
        <a:srgbClr val="000000"/>
      </a:dk1>
      <a:lt1>
        <a:srgbClr val="FFFFFF"/>
      </a:lt1>
      <a:dk2>
        <a:srgbClr val="72B121"/>
      </a:dk2>
      <a:lt2>
        <a:srgbClr val="F0F2F3"/>
      </a:lt2>
      <a:accent1>
        <a:srgbClr val="4E9632"/>
      </a:accent1>
      <a:accent2>
        <a:srgbClr val="7F7F7F"/>
      </a:accent2>
      <a:accent3>
        <a:srgbClr val="B3C4D4"/>
      </a:accent3>
      <a:accent4>
        <a:srgbClr val="007A33"/>
      </a:accent4>
      <a:accent5>
        <a:srgbClr val="916B41"/>
      </a:accent5>
      <a:accent6>
        <a:srgbClr val="D4EB8E"/>
      </a:accent6>
      <a:hlink>
        <a:srgbClr val="84BD00"/>
      </a:hlink>
      <a:folHlink>
        <a:srgbClr val="007A33"/>
      </a:folHlink>
    </a:clrScheme>
    <a:fontScheme name="MH_ERA_fontit_201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ctr" anchorCtr="0">
        <a:normAutofit/>
      </a:bodyPr>
      <a:lstStyle>
        <a:defPPr>
          <a:defRPr sz="24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_Asfalttikallio_presentaatio_v01" id="{C13938A4-D875-4828-A198-9122159A631D}" vid="{C32FA13F-6C7D-4C59-8822-253DD7129E28}"/>
    </a:ext>
  </a:extLst>
</a:theme>
</file>

<file path=ppt/theme/theme2.xml><?xml version="1.0" encoding="utf-8"?>
<a:theme xmlns:a="http://schemas.openxmlformats.org/drawingml/2006/main" name="3_Office Theme Cover Blank">
  <a:themeElements>
    <a:clrScheme name="AK_colors_2017">
      <a:dk1>
        <a:srgbClr val="000000"/>
      </a:dk1>
      <a:lt1>
        <a:srgbClr val="FFFFFF"/>
      </a:lt1>
      <a:dk2>
        <a:srgbClr val="72B121"/>
      </a:dk2>
      <a:lt2>
        <a:srgbClr val="F0F2F3"/>
      </a:lt2>
      <a:accent1>
        <a:srgbClr val="4E9632"/>
      </a:accent1>
      <a:accent2>
        <a:srgbClr val="7F7F7F"/>
      </a:accent2>
      <a:accent3>
        <a:srgbClr val="B3C4D4"/>
      </a:accent3>
      <a:accent4>
        <a:srgbClr val="007A33"/>
      </a:accent4>
      <a:accent5>
        <a:srgbClr val="916B41"/>
      </a:accent5>
      <a:accent6>
        <a:srgbClr val="D4EB8E"/>
      </a:accent6>
      <a:hlink>
        <a:srgbClr val="84BD00"/>
      </a:hlink>
      <a:folHlink>
        <a:srgbClr val="007A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03A387EC675B41A2773742EAA77531" ma:contentTypeVersion="2" ma:contentTypeDescription="Luo uusi asiakirja." ma:contentTypeScope="" ma:versionID="051386a36259ad1fef8f8383670968b1">
  <xsd:schema xmlns:xsd="http://www.w3.org/2001/XMLSchema" xmlns:xs="http://www.w3.org/2001/XMLSchema" xmlns:p="http://schemas.microsoft.com/office/2006/metadata/properties" xmlns:ns2="0d7ae09f-3329-46e3-8797-fef7424031be" targetNamespace="http://schemas.microsoft.com/office/2006/metadata/properties" ma:root="true" ma:fieldsID="c3c1403a05c927f808e2b426ca9c5090" ns2:_="">
    <xsd:import namespace="0d7ae09f-3329-46e3-8797-fef742403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ae09f-3329-46e3-8797-fef742403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058041-487B-47B9-B832-0657ABA1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7ae09f-3329-46e3-8797-fef742403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89059A-B142-4F41-A71F-479D601817D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f0e70bf-0546-44c7-b963-5050b57d17bc"/>
    <ds:schemaRef ds:uri="04536bb5-c08a-42a2-9b39-499550f4d2b7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7E984E-C68D-47EE-813C-5986E1A0C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318</Words>
  <Application>Microsoft Office PowerPoint</Application>
  <PresentationFormat>Näytössä katseltava esitys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Arial Bold</vt:lpstr>
      <vt:lpstr>Calibri</vt:lpstr>
      <vt:lpstr>Corbel</vt:lpstr>
      <vt:lpstr>Roboto</vt:lpstr>
      <vt:lpstr>Roundkey Bold</vt:lpstr>
      <vt:lpstr>2_Office Theme Cover Blank</vt:lpstr>
      <vt:lpstr>3_Office Theme Cover Blank</vt:lpstr>
      <vt:lpstr>Matalalämpöasfaltti</vt:lpstr>
      <vt:lpstr>Matalalämpöasfaltti (WMA), yleistä</vt:lpstr>
      <vt:lpstr>Matalalämpöasfalttien ominaisuuksista</vt:lpstr>
      <vt:lpstr>Kohteiden valintaan liittyviä näkökulmia </vt:lpstr>
      <vt:lpstr>Hyödyt</vt:lpstr>
      <vt:lpstr>CO2-päästöt asfaltoinnissa, AB 16 RC 0 HMA</vt:lpstr>
      <vt:lpstr>Laatuvaatimukset ja laadun varmistaminen</vt:lpstr>
      <vt:lpstr>    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IT-järjestelmät</dc:title>
  <dc:creator>Kalle Ikkelä</dc:creator>
  <cp:lastModifiedBy>Jussi Tuominen</cp:lastModifiedBy>
  <cp:revision>4</cp:revision>
  <dcterms:created xsi:type="dcterms:W3CDTF">2020-11-19T14:12:01Z</dcterms:created>
  <dcterms:modified xsi:type="dcterms:W3CDTF">2023-03-13T19:21:05Z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0x010100A503A387EC675B41A2773742EAA77531</vt:lpwstr>
  </property>
</Properties>
</file>