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80" r:id="rId5"/>
    <p:sldMasterId id="2147483703" r:id="rId6"/>
    <p:sldMasterId id="2147483711" r:id="rId7"/>
  </p:sldMasterIdLst>
  <p:notesMasterIdLst>
    <p:notesMasterId r:id="rId17"/>
  </p:notesMasterIdLst>
  <p:handoutMasterIdLst>
    <p:handoutMasterId r:id="rId18"/>
  </p:handoutMasterIdLst>
  <p:sldIdLst>
    <p:sldId id="263" r:id="rId8"/>
    <p:sldId id="318" r:id="rId9"/>
    <p:sldId id="323" r:id="rId10"/>
    <p:sldId id="325" r:id="rId11"/>
    <p:sldId id="326" r:id="rId12"/>
    <p:sldId id="327" r:id="rId13"/>
    <p:sldId id="329" r:id="rId14"/>
    <p:sldId id="330" r:id="rId15"/>
    <p:sldId id="32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963"/>
    <a:srgbClr val="00417D"/>
    <a:srgbClr val="A12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59" autoAdjust="0"/>
  </p:normalViewPr>
  <p:slideViewPr>
    <p:cSldViewPr snapToGrid="0">
      <p:cViewPr varScale="1">
        <p:scale>
          <a:sx n="69" d="100"/>
          <a:sy n="69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llynen Kimmo" userId="7832ed67-2b40-4509-b077-37f5a1a5e53b" providerId="ADAL" clId="{349B9C11-C799-4F0C-ABD0-499923E6D46C}"/>
    <pc:docChg chg="undo custSel addSld delSld modSld sldOrd">
      <pc:chgData name="Myllynen Kimmo" userId="7832ed67-2b40-4509-b077-37f5a1a5e53b" providerId="ADAL" clId="{349B9C11-C799-4F0C-ABD0-499923E6D46C}" dt="2023-03-13T14:07:47.846" v="5429" actId="20577"/>
      <pc:docMkLst>
        <pc:docMk/>
      </pc:docMkLst>
      <pc:sldChg chg="modSp mod">
        <pc:chgData name="Myllynen Kimmo" userId="7832ed67-2b40-4509-b077-37f5a1a5e53b" providerId="ADAL" clId="{349B9C11-C799-4F0C-ABD0-499923E6D46C}" dt="2023-03-13T13:35:19.219" v="4341" actId="20577"/>
        <pc:sldMkLst>
          <pc:docMk/>
          <pc:sldMk cId="267973637" sldId="318"/>
        </pc:sldMkLst>
        <pc:spChg chg="mod">
          <ac:chgData name="Myllynen Kimmo" userId="7832ed67-2b40-4509-b077-37f5a1a5e53b" providerId="ADAL" clId="{349B9C11-C799-4F0C-ABD0-499923E6D46C}" dt="2023-03-13T13:35:19.219" v="4341" actId="20577"/>
          <ac:spMkLst>
            <pc:docMk/>
            <pc:sldMk cId="267973637" sldId="318"/>
            <ac:spMk id="9" creationId="{0217A06A-99DF-4972-9908-F95449566F13}"/>
          </ac:spMkLst>
        </pc:spChg>
      </pc:sldChg>
      <pc:sldChg chg="modSp del mod">
        <pc:chgData name="Myllynen Kimmo" userId="7832ed67-2b40-4509-b077-37f5a1a5e53b" providerId="ADAL" clId="{349B9C11-C799-4F0C-ABD0-499923E6D46C}" dt="2023-03-13T11:30:23.457" v="42" actId="47"/>
        <pc:sldMkLst>
          <pc:docMk/>
          <pc:sldMk cId="4190489926" sldId="319"/>
        </pc:sldMkLst>
        <pc:spChg chg="mod">
          <ac:chgData name="Myllynen Kimmo" userId="7832ed67-2b40-4509-b077-37f5a1a5e53b" providerId="ADAL" clId="{349B9C11-C799-4F0C-ABD0-499923E6D46C}" dt="2023-03-13T11:29:17.632" v="17" actId="20577"/>
          <ac:spMkLst>
            <pc:docMk/>
            <pc:sldMk cId="4190489926" sldId="319"/>
            <ac:spMk id="2" creationId="{25373459-488F-4A99-A298-4D18B6FB4784}"/>
          </ac:spMkLst>
        </pc:spChg>
        <pc:spChg chg="mod">
          <ac:chgData name="Myllynen Kimmo" userId="7832ed67-2b40-4509-b077-37f5a1a5e53b" providerId="ADAL" clId="{349B9C11-C799-4F0C-ABD0-499923E6D46C}" dt="2023-03-13T11:29:25.718" v="41" actId="20577"/>
          <ac:spMkLst>
            <pc:docMk/>
            <pc:sldMk cId="4190489926" sldId="319"/>
            <ac:spMk id="18" creationId="{46EA3CA1-D334-4AD8-9FBF-BF475BF806D0}"/>
          </ac:spMkLst>
        </pc:spChg>
      </pc:sldChg>
      <pc:sldChg chg="del">
        <pc:chgData name="Myllynen Kimmo" userId="7832ed67-2b40-4509-b077-37f5a1a5e53b" providerId="ADAL" clId="{349B9C11-C799-4F0C-ABD0-499923E6D46C}" dt="2023-03-13T11:30:24.621" v="43" actId="47"/>
        <pc:sldMkLst>
          <pc:docMk/>
          <pc:sldMk cId="1221142652" sldId="320"/>
        </pc:sldMkLst>
      </pc:sldChg>
      <pc:sldChg chg="addSp delSp modSp mod">
        <pc:chgData name="Myllynen Kimmo" userId="7832ed67-2b40-4509-b077-37f5a1a5e53b" providerId="ADAL" clId="{349B9C11-C799-4F0C-ABD0-499923E6D46C}" dt="2023-03-13T11:59:50.682" v="913" actId="20577"/>
        <pc:sldMkLst>
          <pc:docMk/>
          <pc:sldMk cId="1525854204" sldId="323"/>
        </pc:sldMkLst>
        <pc:spChg chg="del">
          <ac:chgData name="Myllynen Kimmo" userId="7832ed67-2b40-4509-b077-37f5a1a5e53b" providerId="ADAL" clId="{349B9C11-C799-4F0C-ABD0-499923E6D46C}" dt="2023-03-13T11:50:38.541" v="804" actId="478"/>
          <ac:spMkLst>
            <pc:docMk/>
            <pc:sldMk cId="1525854204" sldId="323"/>
            <ac:spMk id="2" creationId="{412C1E87-4900-4769-A1D0-CE74489C0B26}"/>
          </ac:spMkLst>
        </pc:spChg>
        <pc:spChg chg="add del">
          <ac:chgData name="Myllynen Kimmo" userId="7832ed67-2b40-4509-b077-37f5a1a5e53b" providerId="ADAL" clId="{349B9C11-C799-4F0C-ABD0-499923E6D46C}" dt="2023-03-13T11:30:28.621" v="45" actId="22"/>
          <ac:spMkLst>
            <pc:docMk/>
            <pc:sldMk cId="1525854204" sldId="323"/>
            <ac:spMk id="8" creationId="{84C82B6F-B346-482B-BA4E-ADD4520C4AE9}"/>
          </ac:spMkLst>
        </pc:spChg>
        <pc:spChg chg="mod">
          <ac:chgData name="Myllynen Kimmo" userId="7832ed67-2b40-4509-b077-37f5a1a5e53b" providerId="ADAL" clId="{349B9C11-C799-4F0C-ABD0-499923E6D46C}" dt="2023-03-13T11:48:23.951" v="691" actId="1076"/>
          <ac:spMkLst>
            <pc:docMk/>
            <pc:sldMk cId="1525854204" sldId="323"/>
            <ac:spMk id="11" creationId="{A61FE93C-7FD3-4716-A6BC-FD5BE615CA31}"/>
          </ac:spMkLst>
        </pc:spChg>
        <pc:spChg chg="mod">
          <ac:chgData name="Myllynen Kimmo" userId="7832ed67-2b40-4509-b077-37f5a1a5e53b" providerId="ADAL" clId="{349B9C11-C799-4F0C-ABD0-499923E6D46C}" dt="2023-03-13T11:59:50.682" v="913" actId="20577"/>
          <ac:spMkLst>
            <pc:docMk/>
            <pc:sldMk cId="1525854204" sldId="323"/>
            <ac:spMk id="12" creationId="{7F3A6797-E372-40E8-92BE-F12C94FF8DEA}"/>
          </ac:spMkLst>
        </pc:spChg>
      </pc:sldChg>
      <pc:sldChg chg="modSp add mod">
        <pc:chgData name="Myllynen Kimmo" userId="7832ed67-2b40-4509-b077-37f5a1a5e53b" providerId="ADAL" clId="{349B9C11-C799-4F0C-ABD0-499923E6D46C}" dt="2023-03-13T11:31:18.354" v="86" actId="20577"/>
        <pc:sldMkLst>
          <pc:docMk/>
          <pc:sldMk cId="2138082938" sldId="324"/>
        </pc:sldMkLst>
        <pc:spChg chg="mod">
          <ac:chgData name="Myllynen Kimmo" userId="7832ed67-2b40-4509-b077-37f5a1a5e53b" providerId="ADAL" clId="{349B9C11-C799-4F0C-ABD0-499923E6D46C}" dt="2023-03-13T11:31:18.354" v="86" actId="20577"/>
          <ac:spMkLst>
            <pc:docMk/>
            <pc:sldMk cId="2138082938" sldId="324"/>
            <ac:spMk id="7" creationId="{D417E620-DEE9-4390-B7D0-F339595E699E}"/>
          </ac:spMkLst>
        </pc:spChg>
      </pc:sldChg>
      <pc:sldChg chg="del">
        <pc:chgData name="Myllynen Kimmo" userId="7832ed67-2b40-4509-b077-37f5a1a5e53b" providerId="ADAL" clId="{349B9C11-C799-4F0C-ABD0-499923E6D46C}" dt="2023-03-13T11:29:09.535" v="6" actId="47"/>
        <pc:sldMkLst>
          <pc:docMk/>
          <pc:sldMk cId="3917969534" sldId="324"/>
        </pc:sldMkLst>
      </pc:sldChg>
      <pc:sldChg chg="modSp add mod">
        <pc:chgData name="Myllynen Kimmo" userId="7832ed67-2b40-4509-b077-37f5a1a5e53b" providerId="ADAL" clId="{349B9C11-C799-4F0C-ABD0-499923E6D46C}" dt="2023-03-13T14:05:38.089" v="5405" actId="20577"/>
        <pc:sldMkLst>
          <pc:docMk/>
          <pc:sldMk cId="2863540950" sldId="325"/>
        </pc:sldMkLst>
        <pc:spChg chg="mod">
          <ac:chgData name="Myllynen Kimmo" userId="7832ed67-2b40-4509-b077-37f5a1a5e53b" providerId="ADAL" clId="{349B9C11-C799-4F0C-ABD0-499923E6D46C}" dt="2023-03-13T12:34:52.635" v="2099" actId="20577"/>
          <ac:spMkLst>
            <pc:docMk/>
            <pc:sldMk cId="2863540950" sldId="325"/>
            <ac:spMk id="11" creationId="{A61FE93C-7FD3-4716-A6BC-FD5BE615CA31}"/>
          </ac:spMkLst>
        </pc:spChg>
        <pc:spChg chg="mod">
          <ac:chgData name="Myllynen Kimmo" userId="7832ed67-2b40-4509-b077-37f5a1a5e53b" providerId="ADAL" clId="{349B9C11-C799-4F0C-ABD0-499923E6D46C}" dt="2023-03-13T14:05:38.089" v="5405" actId="20577"/>
          <ac:spMkLst>
            <pc:docMk/>
            <pc:sldMk cId="2863540950" sldId="325"/>
            <ac:spMk id="12" creationId="{7F3A6797-E372-40E8-92BE-F12C94FF8DEA}"/>
          </ac:spMkLst>
        </pc:spChg>
      </pc:sldChg>
      <pc:sldChg chg="modSp add mod">
        <pc:chgData name="Myllynen Kimmo" userId="7832ed67-2b40-4509-b077-37f5a1a5e53b" providerId="ADAL" clId="{349B9C11-C799-4F0C-ABD0-499923E6D46C}" dt="2023-03-13T14:07:47.846" v="5429" actId="20577"/>
        <pc:sldMkLst>
          <pc:docMk/>
          <pc:sldMk cId="2024668552" sldId="326"/>
        </pc:sldMkLst>
        <pc:spChg chg="mod">
          <ac:chgData name="Myllynen Kimmo" userId="7832ed67-2b40-4509-b077-37f5a1a5e53b" providerId="ADAL" clId="{349B9C11-C799-4F0C-ABD0-499923E6D46C}" dt="2023-03-13T14:07:47.846" v="5429" actId="20577"/>
          <ac:spMkLst>
            <pc:docMk/>
            <pc:sldMk cId="2024668552" sldId="326"/>
            <ac:spMk id="12" creationId="{7F3A6797-E372-40E8-92BE-F12C94FF8DEA}"/>
          </ac:spMkLst>
        </pc:spChg>
      </pc:sldChg>
      <pc:sldChg chg="modSp add mod ord">
        <pc:chgData name="Myllynen Kimmo" userId="7832ed67-2b40-4509-b077-37f5a1a5e53b" providerId="ADAL" clId="{349B9C11-C799-4F0C-ABD0-499923E6D46C}" dt="2023-03-13T13:33:03.939" v="4298" actId="20577"/>
        <pc:sldMkLst>
          <pc:docMk/>
          <pc:sldMk cId="2786161564" sldId="327"/>
        </pc:sldMkLst>
        <pc:spChg chg="mod">
          <ac:chgData name="Myllynen Kimmo" userId="7832ed67-2b40-4509-b077-37f5a1a5e53b" providerId="ADAL" clId="{349B9C11-C799-4F0C-ABD0-499923E6D46C}" dt="2023-03-13T13:09:36.042" v="3365" actId="20577"/>
          <ac:spMkLst>
            <pc:docMk/>
            <pc:sldMk cId="2786161564" sldId="327"/>
            <ac:spMk id="11" creationId="{A61FE93C-7FD3-4716-A6BC-FD5BE615CA31}"/>
          </ac:spMkLst>
        </pc:spChg>
        <pc:spChg chg="mod">
          <ac:chgData name="Myllynen Kimmo" userId="7832ed67-2b40-4509-b077-37f5a1a5e53b" providerId="ADAL" clId="{349B9C11-C799-4F0C-ABD0-499923E6D46C}" dt="2023-03-13T13:33:03.939" v="4298" actId="20577"/>
          <ac:spMkLst>
            <pc:docMk/>
            <pc:sldMk cId="2786161564" sldId="327"/>
            <ac:spMk id="12" creationId="{7F3A6797-E372-40E8-92BE-F12C94FF8DEA}"/>
          </ac:spMkLst>
        </pc:spChg>
      </pc:sldChg>
      <pc:sldChg chg="new del">
        <pc:chgData name="Myllynen Kimmo" userId="7832ed67-2b40-4509-b077-37f5a1a5e53b" providerId="ADAL" clId="{349B9C11-C799-4F0C-ABD0-499923E6D46C}" dt="2023-03-13T13:33:45.469" v="4300" actId="680"/>
        <pc:sldMkLst>
          <pc:docMk/>
          <pc:sldMk cId="1810686640" sldId="328"/>
        </pc:sldMkLst>
      </pc:sldChg>
      <pc:sldChg chg="modSp add del mod ord">
        <pc:chgData name="Myllynen Kimmo" userId="7832ed67-2b40-4509-b077-37f5a1a5e53b" providerId="ADAL" clId="{349B9C11-C799-4F0C-ABD0-499923E6D46C}" dt="2023-03-13T13:54:06.288" v="5254" actId="47"/>
        <pc:sldMkLst>
          <pc:docMk/>
          <pc:sldMk cId="2459812072" sldId="328"/>
        </pc:sldMkLst>
        <pc:spChg chg="mod">
          <ac:chgData name="Myllynen Kimmo" userId="7832ed67-2b40-4509-b077-37f5a1a5e53b" providerId="ADAL" clId="{349B9C11-C799-4F0C-ABD0-499923E6D46C}" dt="2023-03-13T13:35:50.478" v="4362" actId="20577"/>
          <ac:spMkLst>
            <pc:docMk/>
            <pc:sldMk cId="2459812072" sldId="328"/>
            <ac:spMk id="11" creationId="{A61FE93C-7FD3-4716-A6BC-FD5BE615CA31}"/>
          </ac:spMkLst>
        </pc:spChg>
        <pc:spChg chg="mod">
          <ac:chgData name="Myllynen Kimmo" userId="7832ed67-2b40-4509-b077-37f5a1a5e53b" providerId="ADAL" clId="{349B9C11-C799-4F0C-ABD0-499923E6D46C}" dt="2023-03-13T13:52:19.644" v="5080" actId="948"/>
          <ac:spMkLst>
            <pc:docMk/>
            <pc:sldMk cId="2459812072" sldId="328"/>
            <ac:spMk id="12" creationId="{7F3A6797-E372-40E8-92BE-F12C94FF8DEA}"/>
          </ac:spMkLst>
        </pc:spChg>
      </pc:sldChg>
      <pc:sldChg chg="modSp add mod">
        <pc:chgData name="Myllynen Kimmo" userId="7832ed67-2b40-4509-b077-37f5a1a5e53b" providerId="ADAL" clId="{349B9C11-C799-4F0C-ABD0-499923E6D46C}" dt="2023-03-13T13:58:54.012" v="5376" actId="20577"/>
        <pc:sldMkLst>
          <pc:docMk/>
          <pc:sldMk cId="551135891" sldId="329"/>
        </pc:sldMkLst>
        <pc:spChg chg="mod">
          <ac:chgData name="Myllynen Kimmo" userId="7832ed67-2b40-4509-b077-37f5a1a5e53b" providerId="ADAL" clId="{349B9C11-C799-4F0C-ABD0-499923E6D46C}" dt="2023-03-13T13:58:54.012" v="5376" actId="20577"/>
          <ac:spMkLst>
            <pc:docMk/>
            <pc:sldMk cId="551135891" sldId="329"/>
            <ac:spMk id="12" creationId="{7F3A6797-E372-40E8-92BE-F12C94FF8DEA}"/>
          </ac:spMkLst>
        </pc:spChg>
      </pc:sldChg>
      <pc:sldChg chg="addSp delSp modSp add mod">
        <pc:chgData name="Myllynen Kimmo" userId="7832ed67-2b40-4509-b077-37f5a1a5e53b" providerId="ADAL" clId="{349B9C11-C799-4F0C-ABD0-499923E6D46C}" dt="2023-03-13T13:56:41.093" v="5269" actId="1076"/>
        <pc:sldMkLst>
          <pc:docMk/>
          <pc:sldMk cId="2812631316" sldId="330"/>
        </pc:sldMkLst>
        <pc:spChg chg="add del mod">
          <ac:chgData name="Myllynen Kimmo" userId="7832ed67-2b40-4509-b077-37f5a1a5e53b" providerId="ADAL" clId="{349B9C11-C799-4F0C-ABD0-499923E6D46C}" dt="2023-03-13T13:54:22.294" v="5258" actId="478"/>
          <ac:spMkLst>
            <pc:docMk/>
            <pc:sldMk cId="2812631316" sldId="330"/>
            <ac:spMk id="3" creationId="{1B983C74-95C0-4A40-990A-436C960C6680}"/>
          </ac:spMkLst>
        </pc:spChg>
        <pc:spChg chg="add del mod">
          <ac:chgData name="Myllynen Kimmo" userId="7832ed67-2b40-4509-b077-37f5a1a5e53b" providerId="ADAL" clId="{349B9C11-C799-4F0C-ABD0-499923E6D46C}" dt="2023-03-13T13:54:24.207" v="5259" actId="478"/>
          <ac:spMkLst>
            <pc:docMk/>
            <pc:sldMk cId="2812631316" sldId="330"/>
            <ac:spMk id="7" creationId="{153BDB16-704B-4E45-9560-3C894436506B}"/>
          </ac:spMkLst>
        </pc:spChg>
        <pc:spChg chg="del">
          <ac:chgData name="Myllynen Kimmo" userId="7832ed67-2b40-4509-b077-37f5a1a5e53b" providerId="ADAL" clId="{349B9C11-C799-4F0C-ABD0-499923E6D46C}" dt="2023-03-13T13:54:19.335" v="5257" actId="478"/>
          <ac:spMkLst>
            <pc:docMk/>
            <pc:sldMk cId="2812631316" sldId="330"/>
            <ac:spMk id="11" creationId="{A61FE93C-7FD3-4716-A6BC-FD5BE615CA31}"/>
          </ac:spMkLst>
        </pc:spChg>
        <pc:spChg chg="del">
          <ac:chgData name="Myllynen Kimmo" userId="7832ed67-2b40-4509-b077-37f5a1a5e53b" providerId="ADAL" clId="{349B9C11-C799-4F0C-ABD0-499923E6D46C}" dt="2023-03-13T13:54:17.672" v="5256" actId="478"/>
          <ac:spMkLst>
            <pc:docMk/>
            <pc:sldMk cId="2812631316" sldId="330"/>
            <ac:spMk id="12" creationId="{7F3A6797-E372-40E8-92BE-F12C94FF8DEA}"/>
          </ac:spMkLst>
        </pc:spChg>
        <pc:picChg chg="add mod">
          <ac:chgData name="Myllynen Kimmo" userId="7832ed67-2b40-4509-b077-37f5a1a5e53b" providerId="ADAL" clId="{349B9C11-C799-4F0C-ABD0-499923E6D46C}" dt="2023-03-13T13:56:16.910" v="5267" actId="1076"/>
          <ac:picMkLst>
            <pc:docMk/>
            <pc:sldMk cId="2812631316" sldId="330"/>
            <ac:picMk id="9" creationId="{7D9BEE4A-09BC-40E2-8A92-047C8E793D8D}"/>
          </ac:picMkLst>
        </pc:picChg>
        <pc:picChg chg="add mod">
          <ac:chgData name="Myllynen Kimmo" userId="7832ed67-2b40-4509-b077-37f5a1a5e53b" providerId="ADAL" clId="{349B9C11-C799-4F0C-ABD0-499923E6D46C}" dt="2023-03-13T13:56:41.093" v="5269" actId="1076"/>
          <ac:picMkLst>
            <pc:docMk/>
            <pc:sldMk cId="2812631316" sldId="330"/>
            <ac:picMk id="13" creationId="{F6C2E688-D1C9-4FFB-81B4-D3AE18A4452F}"/>
          </ac:picMkLst>
        </pc:picChg>
        <pc:picChg chg="add mod">
          <ac:chgData name="Myllynen Kimmo" userId="7832ed67-2b40-4509-b077-37f5a1a5e53b" providerId="ADAL" clId="{349B9C11-C799-4F0C-ABD0-499923E6D46C}" dt="2023-03-13T13:56:06.266" v="5265" actId="1076"/>
          <ac:picMkLst>
            <pc:docMk/>
            <pc:sldMk cId="2812631316" sldId="330"/>
            <ac:picMk id="15" creationId="{84753A5A-FB97-4C78-B4D8-955F8FA9215A}"/>
          </ac:picMkLst>
        </pc:picChg>
      </pc:sldChg>
    </pc:docChg>
  </pc:docChgLst>
  <pc:docChgLst>
    <pc:chgData name="Myllynen Kimmo" userId="7832ed67-2b40-4509-b077-37f5a1a5e53b" providerId="ADAL" clId="{735DEE91-108C-4AD6-8EDF-D35AB0231EB6}"/>
    <pc:docChg chg="custSel modSld">
      <pc:chgData name="Myllynen Kimmo" userId="7832ed67-2b40-4509-b077-37f5a1a5e53b" providerId="ADAL" clId="{735DEE91-108C-4AD6-8EDF-D35AB0231EB6}" dt="2023-03-14T14:19:41.861" v="81" actId="20577"/>
      <pc:docMkLst>
        <pc:docMk/>
      </pc:docMkLst>
      <pc:sldChg chg="modSp">
        <pc:chgData name="Myllynen Kimmo" userId="7832ed67-2b40-4509-b077-37f5a1a5e53b" providerId="ADAL" clId="{735DEE91-108C-4AD6-8EDF-D35AB0231EB6}" dt="2023-03-14T14:19:01.818" v="60" actId="20577"/>
        <pc:sldMkLst>
          <pc:docMk/>
          <pc:sldMk cId="2786161564" sldId="327"/>
        </pc:sldMkLst>
        <pc:spChg chg="mod">
          <ac:chgData name="Myllynen Kimmo" userId="7832ed67-2b40-4509-b077-37f5a1a5e53b" providerId="ADAL" clId="{735DEE91-108C-4AD6-8EDF-D35AB0231EB6}" dt="2023-03-14T14:19:01.818" v="60" actId="20577"/>
          <ac:spMkLst>
            <pc:docMk/>
            <pc:sldMk cId="2786161564" sldId="327"/>
            <ac:spMk id="12" creationId="{7F3A6797-E372-40E8-92BE-F12C94FF8DEA}"/>
          </ac:spMkLst>
        </pc:spChg>
      </pc:sldChg>
      <pc:sldChg chg="modSp">
        <pc:chgData name="Myllynen Kimmo" userId="7832ed67-2b40-4509-b077-37f5a1a5e53b" providerId="ADAL" clId="{735DEE91-108C-4AD6-8EDF-D35AB0231EB6}" dt="2023-03-14T14:19:41.861" v="81" actId="20577"/>
        <pc:sldMkLst>
          <pc:docMk/>
          <pc:sldMk cId="551135891" sldId="329"/>
        </pc:sldMkLst>
        <pc:spChg chg="mod">
          <ac:chgData name="Myllynen Kimmo" userId="7832ed67-2b40-4509-b077-37f5a1a5e53b" providerId="ADAL" clId="{735DEE91-108C-4AD6-8EDF-D35AB0231EB6}" dt="2023-03-14T14:19:41.861" v="81" actId="20577"/>
          <ac:spMkLst>
            <pc:docMk/>
            <pc:sldMk cId="551135891" sldId="329"/>
            <ac:spMk id="12" creationId="{7F3A6797-E372-40E8-92BE-F12C94FF8D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3DAE404-DD2B-4DE5-B0CE-992ED5713C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15FA0B-E055-434F-9E11-CCA88C788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137A-EBCB-49EC-9734-26FC45E32E86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8F5078-AF5B-496C-93A1-3CA8AC44E7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42F74D-8F19-4A29-8457-0C7AB1C560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CCB98-25CB-4FD0-B2B3-A73A24D4DE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5437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CC1C-3D33-4DD6-9439-6415BA8504E7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F7F8-48A1-4863-ABF0-01A9D479BF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201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4B831-DB3A-C444-A46A-82F5B0D537F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EFCACD-B607-4D16-B386-125E3C8D27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69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/>
              <a:t>KANSISIVUN 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 dirty="0"/>
              <a:t>CALIBRI BOLD 60, VERSAALI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Lisätietoa tähän </a:t>
            </a:r>
            <a:r>
              <a:rPr lang="fi-FI" err="1"/>
              <a:t>Calibri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Etunimi Sukunimi, Titteli, pvm</a:t>
            </a:r>
          </a:p>
        </p:txBody>
      </p:sp>
    </p:spTree>
    <p:extLst>
      <p:ext uri="{BB962C8B-B14F-4D97-AF65-F5344CB8AC3E}">
        <p14:creationId xmlns:p14="http://schemas.microsoft.com/office/powerpoint/2010/main" val="35391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FBC6-4151-4CA8-BE6B-575B08346364}" type="datetime1">
              <a:rPr lang="fi-FI" smtClean="0"/>
              <a:t>14.3.2023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C599D6C2-7EB9-41C6-B0E2-0885AE33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32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1129-94EE-4151-92C2-CD14878B26F9}" type="datetime1">
              <a:rPr lang="fi-FI" smtClean="0"/>
              <a:t>14.3.2023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731D126B-5A40-411B-B642-6F8F323F8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F94A-CD5B-4619-9C0F-6E5C72EBC64C}" type="datetime1">
              <a:rPr lang="fi-FI" smtClean="0"/>
              <a:t>14.3.2023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A49757-D398-4B4D-B760-15786ACFF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7985CE74-02F0-4719-9C30-90FBA05BE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98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A977F-3D9E-4909-BED9-7FB7582D0DE9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14.3.2023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D3889267-8B30-4984-9E0A-88CF5483F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65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CB79-4FD8-4507-A614-1BD41EE8C117}" type="datetime1">
              <a:rPr lang="fi-FI" smtClean="0"/>
              <a:t>14.3.2023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63C01A44-7426-40AA-A7AA-900D0FFB5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81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0127F-1610-4C65-AD4A-AB7B5417E6F2}" type="datetime1">
              <a:rPr lang="fi-FI" smtClean="0"/>
              <a:t>14.3.2023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C7E4915C-8FEA-4AF9-BF5F-697E12189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64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FB91-9B7E-4B44-98EB-1BCCB4E61003}" type="datetime1">
              <a:rPr lang="fi-FI" smtClean="0"/>
              <a:t>14.3.2023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1C1884-D5C5-4E6D-8EE0-CB27AD410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9EE3407-857B-4A94-9624-2A7B66711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31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320EA-10A2-4D80-97F4-B5438742DBB6}" type="datetime1">
              <a:rPr lang="fi-FI" smtClean="0"/>
              <a:t>14.3.2023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88D8BBB-D8B9-472B-BF13-8FEF001B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81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C113-F77D-460D-93D0-13521233AE4E}" type="datetime1">
              <a:rPr lang="fi-FI" smtClean="0"/>
              <a:t>14.3.2023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DEC344F-66C6-4AB1-A5D0-028D84B06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EF66A10E-4733-4BA7-8132-A2EB004F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14.3.2023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1" name="Alatunnisteen paikkamerkki 6">
            <a:extLst>
              <a:ext uri="{FF2B5EF4-FFF2-40B4-BE49-F238E27FC236}">
                <a16:creationId xmlns:a16="http://schemas.microsoft.com/office/drawing/2014/main" id="{A12F04CB-ECF6-4F64-AACC-9FB0DFB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283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8C21-47CD-4090-848B-CDE75E453B56}" type="datetime1">
              <a:rPr lang="fi-FI" smtClean="0"/>
              <a:t>14.3.2023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BD76F2B-45DB-4C94-97C2-D60CBF635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8" name="Alatunnisteen paikkamerkki 6">
            <a:extLst>
              <a:ext uri="{FF2B5EF4-FFF2-40B4-BE49-F238E27FC236}">
                <a16:creationId xmlns:a16="http://schemas.microsoft.com/office/drawing/2014/main" id="{D1394ED2-75C7-4A59-AD2E-7D168B7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4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aaltoik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16"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8752-59B4-476B-82AD-A40B94580204}" type="datetime1">
              <a:rPr lang="fi-FI" smtClean="0"/>
              <a:t>14.3.2023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81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A13F-D567-42F3-9A2E-CC4847359E9D}" type="datetime1">
              <a:rPr lang="fi-FI" smtClean="0"/>
              <a:t>14.3.2023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DBA0311-57F4-475E-9D97-DE8E7A6EE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76104A99-28D5-40A7-A545-6C51991272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12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DEAAA-85EE-4BE0-96D2-98803BEE6ECA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14.3.2023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9EEAAD98-ACDF-4CEA-BB1F-A7470144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26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A449-591F-46B4-A051-723FB2E0C2F2}" type="datetime1">
              <a:rPr lang="fi-FI" smtClean="0"/>
              <a:t>14.3.2023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5F7AA0F4-8832-4C98-880F-32049A82B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9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593290-AA67-496D-B707-1DEA98C86F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49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F25A-8906-4EDD-BF38-36838DA0A270}" type="datetime1">
              <a:rPr lang="fi-FI" smtClean="0"/>
              <a:t>14.3.2023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7">
            <a:extLst>
              <a:ext uri="{FF2B5EF4-FFF2-40B4-BE49-F238E27FC236}">
                <a16:creationId xmlns:a16="http://schemas.microsoft.com/office/drawing/2014/main" id="{36EEFE7A-A019-8245-8B1B-79373550A0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242780" y="6353212"/>
            <a:ext cx="1231334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FEB5C75-9C88-46D4-947C-D7483FA5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47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2" r:id="rId2"/>
    <p:sldLayoutId id="2147483733" r:id="rId3"/>
    <p:sldLayoutId id="2147483736" r:id="rId4"/>
    <p:sldLayoutId id="2147483748" r:id="rId5"/>
    <p:sldLayoutId id="214748368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C048-585D-44BA-8C2D-64983F0B70FA}" type="datetime1">
              <a:rPr lang="fi-FI" smtClean="0"/>
              <a:t>14.3.2023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EB6745-5D38-414D-8F18-78AE802E20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2AD9C5-3DA3-4566-9BA7-6876F94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03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38" r:id="rId2"/>
    <p:sldLayoutId id="2147483737" r:id="rId3"/>
    <p:sldLayoutId id="2147483739" r:id="rId4"/>
    <p:sldLayoutId id="214748370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3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8578-BC5F-4B15-8F5D-0DD369EB3107}" type="datetime1">
              <a:rPr lang="fi-FI" smtClean="0"/>
              <a:t>14.3.2023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1B44897-2509-47CF-8B3C-182C95A8055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784348-D887-4F24-AD29-F32FB63D9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51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3" r:id="rId2"/>
    <p:sldLayoutId id="2147483745" r:id="rId3"/>
    <p:sldLayoutId id="2147483714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immo.myllynen@tampere.fi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24">
            <a:extLst>
              <a:ext uri="{FF2B5EF4-FFF2-40B4-BE49-F238E27FC236}">
                <a16:creationId xmlns:a16="http://schemas.microsoft.com/office/drawing/2014/main" id="{E45867E5-D815-E54D-9870-95C593BA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775" y="1876516"/>
            <a:ext cx="7435792" cy="1068736"/>
          </a:xfrm>
        </p:spPr>
        <p:txBody>
          <a:bodyPr/>
          <a:lstStyle/>
          <a:p>
            <a:r>
              <a:rPr lang="fi-FI" dirty="0"/>
              <a:t>KIVIAINESTEN LAATU</a:t>
            </a:r>
          </a:p>
        </p:txBody>
      </p:sp>
      <p:sp>
        <p:nvSpPr>
          <p:cNvPr id="26" name="Alaotsikko 25">
            <a:extLst>
              <a:ext uri="{FF2B5EF4-FFF2-40B4-BE49-F238E27FC236}">
                <a16:creationId xmlns:a16="http://schemas.microsoft.com/office/drawing/2014/main" id="{F0933B86-0937-45AE-8746-1EE8A7108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Päällystekurssi 14.–15.3.2023</a:t>
            </a:r>
          </a:p>
          <a:p>
            <a:r>
              <a:rPr lang="fi-FI" dirty="0"/>
              <a:t>Vantaa</a:t>
            </a:r>
          </a:p>
        </p:txBody>
      </p:sp>
      <p:sp>
        <p:nvSpPr>
          <p:cNvPr id="27" name="Tekstin paikkamerkki 26">
            <a:extLst>
              <a:ext uri="{FF2B5EF4-FFF2-40B4-BE49-F238E27FC236}">
                <a16:creationId xmlns:a16="http://schemas.microsoft.com/office/drawing/2014/main" id="{CF7003CC-F634-4E4B-959E-75039F3EF7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686" y="3136481"/>
            <a:ext cx="11049985" cy="810204"/>
          </a:xfrm>
        </p:spPr>
        <p:txBody>
          <a:bodyPr/>
          <a:lstStyle/>
          <a:p>
            <a:r>
              <a:rPr lang="fi-FI" sz="4800" dirty="0"/>
              <a:t>TAMPEREEN KAUPUNGIN KÄYTÄNTEISTÄ</a:t>
            </a:r>
          </a:p>
        </p:txBody>
      </p:sp>
      <p:sp>
        <p:nvSpPr>
          <p:cNvPr id="28" name="Tekstin paikkamerkki 27">
            <a:extLst>
              <a:ext uri="{FF2B5EF4-FFF2-40B4-BE49-F238E27FC236}">
                <a16:creationId xmlns:a16="http://schemas.microsoft.com/office/drawing/2014/main" id="{B1D096D4-80C7-490F-ABEB-DDBAB35E3A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/>
              <a:t>Kimmo Myllynen, 15.3.2023</a:t>
            </a:r>
          </a:p>
        </p:txBody>
      </p:sp>
      <p:sp>
        <p:nvSpPr>
          <p:cNvPr id="6" name="Tekstiruutu 24"/>
          <p:cNvSpPr txBox="1">
            <a:spLocks noChangeArrowheads="1"/>
          </p:cNvSpPr>
          <p:nvPr/>
        </p:nvSpPr>
        <p:spPr bwMode="auto">
          <a:xfrm>
            <a:off x="9795606" y="6374456"/>
            <a:ext cx="246094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ts val="500"/>
              </a:spcBef>
              <a:buClr>
                <a:schemeClr val="tx2"/>
              </a:buClr>
              <a:buFont typeface="Helvetica" panose="020B0604020202020204" pitchFamily="34" charset="0"/>
              <a:buChar char="−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Kuva: Visit Tampere / Laura Vanzo</a:t>
            </a:r>
            <a:r>
              <a:rPr kumimoji="0" lang="fi-FI" altLang="fi-FI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Kuva 6" descr="Kuvassa Tammerkosken rannalla vanhat tiilirakennukset iltavalaistuksessa.">
            <a:extLst>
              <a:ext uri="{FF2B5EF4-FFF2-40B4-BE49-F238E27FC236}">
                <a16:creationId xmlns:a16="http://schemas.microsoft.com/office/drawing/2014/main" id="{6E445E40-9940-42F2-92FB-78968B59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520" y="449608"/>
            <a:ext cx="149364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4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217A06A-99DF-4972-9908-F9544956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443" y="2011680"/>
            <a:ext cx="10501532" cy="4208145"/>
          </a:xfrm>
        </p:spPr>
        <p:txBody>
          <a:bodyPr/>
          <a:lstStyle/>
          <a:p>
            <a:r>
              <a:rPr lang="fi-FI" dirty="0"/>
              <a:t>01 Taustaa</a:t>
            </a:r>
          </a:p>
          <a:p>
            <a:r>
              <a:rPr lang="fi-FI" dirty="0"/>
              <a:t>02 Tarkastelua</a:t>
            </a:r>
          </a:p>
          <a:p>
            <a:r>
              <a:rPr lang="fi-FI" dirty="0"/>
              <a:t>03 Kommentteja</a:t>
            </a:r>
          </a:p>
          <a:p>
            <a:r>
              <a:rPr lang="fi-FI" dirty="0"/>
              <a:t>04 Kaupungin käytänteet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1D31449-1C2F-4B14-9CBA-446808CB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C265-7263-4E13-BEDA-3DE550EC149D}" type="datetime1">
              <a:rPr lang="fi-FI" smtClean="0"/>
              <a:t>14.3.2023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98FC02-7471-4809-B703-85C6A399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B6D5531E-5ADD-4A31-895F-9955BDDC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DD03C89-E91B-42DE-BBA2-DF81E60F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97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7F3A6797-E372-40E8-92BE-F12C94FF8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1343025"/>
            <a:ext cx="7764682" cy="4876800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Tampereen kaupungilla vahvat perinteet katu- ja kunnallistekniikan rakentamisessa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Aiemmin muun muassa oma asfalttituotanto (ml. asfalttiasema), minkä myötä kaupungin käytössä on erityisosaamista päällystystöiden hankintaan ja ohjaamiseen</a:t>
            </a:r>
          </a:p>
          <a:p>
            <a:pPr marL="3429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/>
              <a:t>Kaupungin katuverkko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Katuja yhteensä noin 750 ajorata-km, josta noin 100…120 km on ns. kuluvaa katuverkkoa (urautuminen)</a:t>
            </a:r>
          </a:p>
          <a:p>
            <a:pPr marL="3429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/>
              <a:t>Asfalttipäällysteiden hankinta (urakat)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i-FI" sz="2200" dirty="0"/>
              <a:t>Asfaltti</a:t>
            </a:r>
          </a:p>
          <a:p>
            <a:pPr marL="1257300" lvl="3" indent="-342900">
              <a:spcBef>
                <a:spcPts val="1000"/>
              </a:spcBef>
            </a:pPr>
            <a:r>
              <a:rPr lang="fi-FI" sz="2000" dirty="0"/>
              <a:t>Tyypillisesti 20…40 000 tn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i-FI" sz="2200" dirty="0" err="1"/>
              <a:t>Uraremix</a:t>
            </a:r>
            <a:endParaRPr lang="fi-FI" sz="2200" dirty="0"/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i-FI" sz="2200" dirty="0"/>
              <a:t>Paikkaus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i-FI" sz="2200" dirty="0"/>
              <a:t>Valuasfaltti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i-FI" sz="2200" dirty="0"/>
              <a:t>Katu- ja kunnallistekniikan hankkeet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fi-FI" sz="2200" dirty="0"/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fi-FI" sz="2200" dirty="0"/>
          </a:p>
          <a:p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A61FE93C-7FD3-4716-A6BC-FD5BE615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52029"/>
            <a:ext cx="10515600" cy="1060926"/>
          </a:xfrm>
        </p:spPr>
        <p:txBody>
          <a:bodyPr/>
          <a:lstStyle/>
          <a:p>
            <a:r>
              <a:rPr lang="fi-FI" dirty="0"/>
              <a:t>01 Taustaa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12AE58-551C-4D6A-A149-8B2394DC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77363B-7E7B-4E48-B6C6-4B11E2E1DB4F}" type="datetime1">
              <a:rPr lang="fi-FI" noProof="0" smtClean="0"/>
              <a:t>14.3.2023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084EC3-8160-48AD-B547-F87B946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EE06F1-2D77-A44E-97FA-F679B9CB76D5}" type="slidenum">
              <a:rPr lang="fi-FI" noProof="0" smtClean="0"/>
              <a:pPr lvl="0"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2585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7F3A6797-E372-40E8-92BE-F12C94FF8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1343025"/>
            <a:ext cx="7764682" cy="487680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Kuluva katuverkko (pääkadut ja vilkasliikenteiset kokoojakadut)</a:t>
            </a:r>
          </a:p>
          <a:p>
            <a:pPr lvl="1">
              <a:spcAft>
                <a:spcPts val="600"/>
              </a:spcAft>
            </a:pPr>
            <a:r>
              <a:rPr lang="fi-FI" dirty="0"/>
              <a:t>Kaupungin pääkatuverkko on rakenteellisesti hyväkuntoinen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→ pääasiallinen kunnostustoimenpide uudelleen asfaltointi</a:t>
            </a:r>
          </a:p>
          <a:p>
            <a:pPr lvl="1"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Suoritetuista päällystystoimenpiteistä saatavissa historiatieto erillisestä järjestelmästä (toimenpidemenetelmä ja -vuosi)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→ (pää)katukohtaisen päällystyskierron määrittäminen (*)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	* </a:t>
            </a:r>
            <a:r>
              <a:rPr lang="fi-FI" i="1" dirty="0">
                <a:latin typeface="Calibri" panose="020F0502020204030204" pitchFamily="34" charset="0"/>
                <a:cs typeface="Calibri" panose="020F0502020204030204" pitchFamily="34" charset="0"/>
              </a:rPr>
              <a:t>Tosiasiallinen toimenpidetarve arvioidaan kuitenkin aina erikseen 	   (mm. urasyvyys)</a:t>
            </a:r>
          </a:p>
          <a:p>
            <a:pPr lvl="1"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Kuluvan katuverkon päällystyskierto voi olla esimerkiksi 20 vuotta ja hintataso viitteellisesti alla esitetyn mukainen (sis. oheistyöt)</a:t>
            </a:r>
          </a:p>
          <a:p>
            <a:pPr lvl="2"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Laattapäällyste / 9 vuotta / 10…15 €/m2</a:t>
            </a:r>
          </a:p>
          <a:p>
            <a:pPr lvl="2"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Urapaikkaus I / 7 vuotta / 5…7 €/m2 (urametri)</a:t>
            </a:r>
          </a:p>
          <a:p>
            <a:pPr lvl="2"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Urapaikkaus II / 5 vuotta / 5…7 €/m2 (urametri)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fi-FI" sz="2200" dirty="0"/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fi-FI" sz="2200" dirty="0"/>
          </a:p>
          <a:p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A61FE93C-7FD3-4716-A6BC-FD5BE615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52029"/>
            <a:ext cx="10515600" cy="1060926"/>
          </a:xfrm>
        </p:spPr>
        <p:txBody>
          <a:bodyPr/>
          <a:lstStyle/>
          <a:p>
            <a:r>
              <a:rPr lang="fi-FI" dirty="0"/>
              <a:t>02 Tarkastelua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12AE58-551C-4D6A-A149-8B2394DC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77363B-7E7B-4E48-B6C6-4B11E2E1DB4F}" type="datetime1">
              <a:rPr lang="fi-FI" noProof="0" smtClean="0"/>
              <a:t>14.3.2023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084EC3-8160-48AD-B547-F87B946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EE06F1-2D77-A44E-97FA-F679B9CB76D5}" type="slidenum">
              <a:rPr lang="fi-FI" noProof="0" smtClean="0"/>
              <a:pPr lvl="0"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354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7F3A6797-E372-40E8-92BE-F12C94FF8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7" y="1343025"/>
            <a:ext cx="8460007" cy="4876800"/>
          </a:xfrm>
        </p:spPr>
        <p:txBody>
          <a:bodyPr>
            <a:normAutofit lnSpcReduction="10000"/>
          </a:bodyPr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Laskentaesimerkki.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1 km pääkatu, 1+1 ajokaistaa (3,75+3,75 m). </a:t>
            </a:r>
          </a:p>
          <a:p>
            <a:pPr lvl="1"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Laatta (sis. oheistyöt): 7 500 m2 x 12…14 €/m2 = noin 90…100 000 €</a:t>
            </a:r>
          </a:p>
          <a:p>
            <a:pPr lvl="2">
              <a:spcAft>
                <a:spcPts val="12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90…100 000 € / ajorata-km / 9 vuotta = 10…11 000 €/ajorata-km/vuosi </a:t>
            </a:r>
          </a:p>
          <a:p>
            <a:pPr lvl="1"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Urapaikkaus I: 4 uraa * 1 000 m x 6,25 €/ura-m = 25 000 €</a:t>
            </a:r>
          </a:p>
          <a:p>
            <a:pPr lvl="2">
              <a:spcAft>
                <a:spcPts val="12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25 000 € / ajorata-km / 7 vuotta = 3 500 €/ajorata-km/vuosi</a:t>
            </a:r>
          </a:p>
          <a:p>
            <a:pPr lvl="1"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Urapaikkaus II: Hieman leveämpi paikkaus (saumalimitys), mutta viitteellinen toimenpidekustannus </a:t>
            </a: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samaa suuruusluokkaa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kuin edellisessä kohdassa</a:t>
            </a:r>
          </a:p>
          <a:p>
            <a:pPr lvl="2">
              <a:spcAft>
                <a:spcPts val="12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25 000 € / ajorata-km / 5 vuotta = 5 000 €/ajorata-km/vuosi.</a:t>
            </a:r>
          </a:p>
          <a:p>
            <a:pPr lvl="1">
              <a:spcAft>
                <a:spcPts val="600"/>
              </a:spcAft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Huom. 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Urapaikkauksen kustannukset ovat noin 30…50 % laattapäällysteen kustannuksista, yksikkönä esim. €/ajorata-km/vuosi tai €/kaista-m/vuosi.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fi-FI" sz="2200" dirty="0"/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fi-FI" sz="2200" dirty="0"/>
          </a:p>
          <a:p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A61FE93C-7FD3-4716-A6BC-FD5BE615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52029"/>
            <a:ext cx="10515600" cy="1060926"/>
          </a:xfrm>
        </p:spPr>
        <p:txBody>
          <a:bodyPr/>
          <a:lstStyle/>
          <a:p>
            <a:r>
              <a:rPr lang="fi-FI" dirty="0"/>
              <a:t>02 Tarkastelua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12AE58-551C-4D6A-A149-8B2394DC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77363B-7E7B-4E48-B6C6-4B11E2E1DB4F}" type="datetime1">
              <a:rPr lang="fi-FI" noProof="0" smtClean="0"/>
              <a:t>14.3.2023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084EC3-8160-48AD-B547-F87B946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EE06F1-2D77-A44E-97FA-F679B9CB76D5}" type="slidenum">
              <a:rPr lang="fi-FI" noProof="0" smtClean="0"/>
              <a:pPr lvl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2466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7F3A6797-E372-40E8-92BE-F12C94FF8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1343025"/>
            <a:ext cx="7764682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i-FI" dirty="0"/>
              <a:t>…kokemuksiin ja tutkimuksiin perustuen…</a:t>
            </a:r>
          </a:p>
          <a:p>
            <a:r>
              <a:rPr lang="fi-FI" dirty="0"/>
              <a:t>Kaikin puolin laadukasta päällystettä kannattaa tavoitella</a:t>
            </a:r>
          </a:p>
          <a:p>
            <a:pPr lvl="1"/>
            <a:r>
              <a:rPr lang="fi-FI" dirty="0"/>
              <a:t>Elinkaarikustannukset</a:t>
            </a:r>
          </a:p>
          <a:p>
            <a:pPr lvl="1">
              <a:spcAft>
                <a:spcPts val="1200"/>
              </a:spcAft>
            </a:pPr>
            <a:r>
              <a:rPr lang="fi-FI" dirty="0"/>
              <a:t>Hyvä lopputulos ja edellä kuvattu päällystyskierto eivät ole itsestään selvyyksiä</a:t>
            </a:r>
          </a:p>
          <a:p>
            <a:pPr>
              <a:spcAft>
                <a:spcPts val="1200"/>
              </a:spcAft>
            </a:pPr>
            <a:r>
              <a:rPr lang="fi-FI" b="1" dirty="0"/>
              <a:t>Kiviaines merkittävin päällysteen (nastarengas)kulumiskestävyyteen vaikuttavista tekijöistä</a:t>
            </a:r>
          </a:p>
          <a:p>
            <a:pPr>
              <a:spcAft>
                <a:spcPts val="1200"/>
              </a:spcAft>
            </a:pPr>
            <a:r>
              <a:rPr lang="fi-FI" dirty="0"/>
              <a:t>Minkä bitumissa (määrä) säästät, elinvuosissa menetät</a:t>
            </a:r>
          </a:p>
          <a:p>
            <a:r>
              <a:rPr lang="fi-FI" dirty="0"/>
              <a:t>Tutkimusten mukaan suurin osa katupölystä (noin 50 %) aiheutuu asfalttipäällysteen kulumisesta (nastarenkaat)</a:t>
            </a:r>
          </a:p>
          <a:p>
            <a:r>
              <a:rPr lang="fi-FI" dirty="0"/>
              <a:t>Töiden ajoitus kesäolosuhteisiin (I-luokan päällysteet)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fi-FI" sz="2200" dirty="0"/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fi-FI" sz="2200" dirty="0"/>
          </a:p>
          <a:p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A61FE93C-7FD3-4716-A6BC-FD5BE615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52029"/>
            <a:ext cx="10515600" cy="1060926"/>
          </a:xfrm>
        </p:spPr>
        <p:txBody>
          <a:bodyPr/>
          <a:lstStyle/>
          <a:p>
            <a:r>
              <a:rPr lang="fi-FI" dirty="0"/>
              <a:t>03 Kommentteja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12AE58-551C-4D6A-A149-8B2394DC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77363B-7E7B-4E48-B6C6-4B11E2E1DB4F}" type="datetime1">
              <a:rPr lang="fi-FI" noProof="0" smtClean="0"/>
              <a:t>14.3.2023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084EC3-8160-48AD-B547-F87B946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EE06F1-2D77-A44E-97FA-F679B9CB76D5}" type="slidenum">
              <a:rPr lang="fi-FI" noProof="0" smtClean="0"/>
              <a:pPr lvl="0"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8616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7F3A6797-E372-40E8-92BE-F12C94FF8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1343025"/>
            <a:ext cx="7764682" cy="4876800"/>
          </a:xfrm>
        </p:spPr>
        <p:txBody>
          <a:bodyPr>
            <a:normAutofit/>
          </a:bodyPr>
          <a:lstStyle/>
          <a:p>
            <a:r>
              <a:rPr lang="fi-FI" dirty="0"/>
              <a:t>Tampereen kaupunki pyrkii varmistamaan monin keinoin laadukkaat päällysteet</a:t>
            </a:r>
          </a:p>
          <a:p>
            <a:pPr lvl="1">
              <a:spcAft>
                <a:spcPts val="600"/>
              </a:spcAft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Resursointi: muun muassa töiden huolellinen suunnittelu (mm. tekninen toteutus ja aikataulutus), koordinointi, yhteistyö, valvonta ja tutkimukset (mm. kiviainekset)</a:t>
            </a:r>
          </a:p>
          <a:p>
            <a:pPr lvl="1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Bonusmahdollisuus: vaadittua parempi nastarengaskulutuskestävyys, ks. ote urakka-asiakirjoista seuraavalla dialla.</a:t>
            </a: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Pyritään lisäämään päällysteen elinvuosia ja vaikuttamaan päällystekiertoon ja elinkaarikustannuksiin.</a:t>
            </a:r>
            <a:endParaRPr lang="fi-FI" b="1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A61FE93C-7FD3-4716-A6BC-FD5BE615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52029"/>
            <a:ext cx="10515600" cy="1060926"/>
          </a:xfrm>
        </p:spPr>
        <p:txBody>
          <a:bodyPr/>
          <a:lstStyle/>
          <a:p>
            <a:r>
              <a:rPr lang="fi-FI" dirty="0"/>
              <a:t>04 Kaupungin käytänteet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12AE58-551C-4D6A-A149-8B2394DC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77363B-7E7B-4E48-B6C6-4B11E2E1DB4F}" type="datetime1">
              <a:rPr lang="fi-FI" noProof="0" smtClean="0"/>
              <a:t>14.3.2023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084EC3-8160-48AD-B547-F87B946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EE06F1-2D77-A44E-97FA-F679B9CB76D5}" type="slidenum">
              <a:rPr lang="fi-FI" noProof="0" smtClean="0"/>
              <a:pPr lvl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5113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12AE58-551C-4D6A-A149-8B2394DC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277363B-7E7B-4E48-B6C6-4B11E2E1DB4F}" type="datetime1">
              <a:rPr lang="fi-FI" noProof="0" smtClean="0"/>
              <a:t>14.3.2023</a:t>
            </a:fld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084EC3-8160-48AD-B547-F87B946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EE06F1-2D77-A44E-97FA-F679B9CB76D5}" type="slidenum">
              <a:rPr lang="fi-FI" noProof="0" smtClean="0"/>
              <a:pPr lvl="0"/>
              <a:t>8</a:t>
            </a:fld>
            <a:endParaRPr lang="fi-FI" noProof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D9BEE4A-09BC-40E2-8A92-047C8E79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52400"/>
            <a:ext cx="6419850" cy="74295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6C2E688-D1C9-4FFB-81B4-D3AE18A4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835026"/>
            <a:ext cx="5561013" cy="1040004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84753A5A-FB97-4C78-B4D8-955F8FA92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887" y="1952625"/>
            <a:ext cx="59721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3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A61FE93C-7FD3-4716-A6BC-FD5BE615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084EC3-8160-48AD-B547-F87B946D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EE06F1-2D77-A44E-97FA-F679B9CB76D5}" type="slidenum">
              <a:rPr lang="fi-FI" noProof="0" smtClean="0"/>
              <a:pPr lvl="0"/>
              <a:t>9</a:t>
            </a:fld>
            <a:endParaRPr lang="fi-FI" noProof="0"/>
          </a:p>
        </p:txBody>
      </p:sp>
      <p:sp>
        <p:nvSpPr>
          <p:cNvPr id="7" name="Sisällön paikkamerkki 1">
            <a:extLst>
              <a:ext uri="{FF2B5EF4-FFF2-40B4-BE49-F238E27FC236}">
                <a16:creationId xmlns:a16="http://schemas.microsoft.com/office/drawing/2014/main" id="{D417E620-DEE9-4390-B7D0-F339595E6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88669"/>
            <a:ext cx="7478712" cy="4208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fi-FI" b="1" dirty="0"/>
              <a:t>Lisätietoja:</a:t>
            </a:r>
          </a:p>
          <a:p>
            <a:pPr marL="0" indent="0">
              <a:buNone/>
            </a:pPr>
            <a:r>
              <a:rPr lang="fi-FI" dirty="0"/>
              <a:t>Kimmo Myllynen</a:t>
            </a:r>
          </a:p>
          <a:p>
            <a:pPr marL="0" indent="0">
              <a:buNone/>
            </a:pPr>
            <a:r>
              <a:rPr lang="fi-FI" dirty="0"/>
              <a:t>Infrahallintapäällikkö</a:t>
            </a:r>
          </a:p>
          <a:p>
            <a:pPr marL="0" indent="0">
              <a:buNone/>
            </a:pPr>
            <a:r>
              <a:rPr lang="fi-FI" dirty="0"/>
              <a:t>Kaupunkiympäristön palvelualue, Tampereen kaupunki</a:t>
            </a:r>
          </a:p>
          <a:p>
            <a:pPr marL="0" indent="0">
              <a:buNone/>
            </a:pPr>
            <a:r>
              <a:rPr lang="fi-FI" dirty="0"/>
              <a:t>p. 040 806 4794 / </a:t>
            </a:r>
            <a:r>
              <a:rPr lang="fi-FI" dirty="0">
                <a:hlinkClick r:id="rId2"/>
              </a:rPr>
              <a:t>kimmo.myllynen@tampere.fi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8082938"/>
      </p:ext>
    </p:extLst>
  </p:cSld>
  <p:clrMapOvr>
    <a:masterClrMapping/>
  </p:clrMapOvr>
</p:sld>
</file>

<file path=ppt/theme/theme1.xml><?xml version="1.0" encoding="utf-8"?>
<a:theme xmlns:a="http://schemas.openxmlformats.org/drawingml/2006/main" name="Tampere.Finland_kansi">
  <a:themeElements>
    <a:clrScheme name="Mukautettu 1">
      <a:dk1>
        <a:srgbClr val="212121"/>
      </a:dk1>
      <a:lt1>
        <a:srgbClr val="FFFFFF"/>
      </a:lt1>
      <a:dk2>
        <a:srgbClr val="29549A"/>
      </a:dk2>
      <a:lt2>
        <a:srgbClr val="E5EEF8"/>
      </a:lt2>
      <a:accent1>
        <a:srgbClr val="39A7D7"/>
      </a:accent1>
      <a:accent2>
        <a:srgbClr val="EB5E58"/>
      </a:accent2>
      <a:accent3>
        <a:srgbClr val="CB4A6C"/>
      </a:accent3>
      <a:accent4>
        <a:srgbClr val="F4D240"/>
      </a:accent4>
      <a:accent5>
        <a:srgbClr val="91C9EA"/>
      </a:accent5>
      <a:accent6>
        <a:srgbClr val="ABC872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8F30FB61-C7CE-49D9-BBF8-BF568078D196}"/>
    </a:ext>
  </a:extLst>
</a:theme>
</file>

<file path=ppt/theme/theme2.xml><?xml version="1.0" encoding="utf-8"?>
<a:theme xmlns:a="http://schemas.openxmlformats.org/drawingml/2006/main" name="Tampere.Finland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9289F26-6EEC-4371-8186-E8C2D39CB28E}"/>
    </a:ext>
  </a:extLst>
</a:theme>
</file>

<file path=ppt/theme/theme3.xml><?xml version="1.0" encoding="utf-8"?>
<a:theme xmlns:a="http://schemas.openxmlformats.org/drawingml/2006/main" name="Tampere.Finland_Sininen">
  <a:themeElements>
    <a:clrScheme name="Mukautettu 4">
      <a:dk1>
        <a:srgbClr val="212121"/>
      </a:dk1>
      <a:lt1>
        <a:srgbClr val="FFFFFF"/>
      </a:lt1>
      <a:dk2>
        <a:srgbClr val="00417D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10EA133C-F4AD-45E7-B2F4-2521529A274F}"/>
    </a:ext>
  </a:extLst>
</a:theme>
</file>

<file path=ppt/theme/theme4.xml><?xml version="1.0" encoding="utf-8"?>
<a:theme xmlns:a="http://schemas.openxmlformats.org/drawingml/2006/main" name="Tampere.Finland_Marjan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25975BF3-6237-495A-9E73-6DDAAD47DE7B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6760EB447055C438D41C36DBC8DB149" ma:contentTypeVersion="12" ma:contentTypeDescription="Luo uusi asiakirja." ma:contentTypeScope="" ma:versionID="27d43d83e29b361e18f2a4e25106ffae">
  <xsd:schema xmlns:xsd="http://www.w3.org/2001/XMLSchema" xmlns:xs="http://www.w3.org/2001/XMLSchema" xmlns:p="http://schemas.microsoft.com/office/2006/metadata/properties" xmlns:ns2="84a92e02-2eaa-4f76-a60e-4a133290ec92" xmlns:ns3="477203c6-3465-410b-9265-aa0f194ab9a3" targetNamespace="http://schemas.microsoft.com/office/2006/metadata/properties" ma:root="true" ma:fieldsID="79d73b2774efac1b6c51a9f8bf274de1" ns2:_="" ns3:_="">
    <xsd:import namespace="84a92e02-2eaa-4f76-a60e-4a133290ec92"/>
    <xsd:import namespace="477203c6-3465-410b-9265-aa0f194ab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92e02-2eaa-4f76-a60e-4a133290e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203c6-3465-410b-9265-aa0f194ab9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0230D-0052-4837-812B-A185EC73480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84a92e02-2eaa-4f76-a60e-4a133290ec92"/>
    <ds:schemaRef ds:uri="http://purl.org/dc/elements/1.1/"/>
    <ds:schemaRef ds:uri="http://schemas.microsoft.com/office/2006/metadata/properties"/>
    <ds:schemaRef ds:uri="http://schemas.microsoft.com/office/infopath/2007/PartnerControls"/>
    <ds:schemaRef ds:uri="477203c6-3465-410b-9265-aa0f194ab9a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0FC81D-0EF5-4522-A399-9A4C91053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92e02-2eaa-4f76-a60e-4a133290ec92"/>
    <ds:schemaRef ds:uri="477203c6-3465-410b-9265-aa0f194ab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00FB0-6680-4783-B708-5DFD6824F3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Tampere suppea valikoima saavutettavia pohjia</Template>
  <TotalTime>0</TotalTime>
  <Words>519</Words>
  <Application>Microsoft Office PowerPoint</Application>
  <PresentationFormat>Laajakuva</PresentationFormat>
  <Paragraphs>92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Helvetica</vt:lpstr>
      <vt:lpstr>Wingdings</vt:lpstr>
      <vt:lpstr>Tampere.Finland_kansi</vt:lpstr>
      <vt:lpstr>Tampere.Finland_Valkoinen</vt:lpstr>
      <vt:lpstr>Tampere.Finland_Sininen</vt:lpstr>
      <vt:lpstr>Tampere.Finland_Marjanpunainen</vt:lpstr>
      <vt:lpstr>KIVIAINESTEN LAATU</vt:lpstr>
      <vt:lpstr>Sisällys</vt:lpstr>
      <vt:lpstr>01 Taustaa</vt:lpstr>
      <vt:lpstr>02 Tarkastelua</vt:lpstr>
      <vt:lpstr>02 Tarkastelua</vt:lpstr>
      <vt:lpstr>03 Kommentteja</vt:lpstr>
      <vt:lpstr>04 Kaupungin käytänteet</vt:lpstr>
      <vt:lpstr>PowerPoint-esitys</vt:lpstr>
      <vt:lpstr>Kiitos.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KIVIAINESTEN LAATU</dc:title>
  <dc:creator>Myllynen Kimmo</dc:creator>
  <cp:lastModifiedBy>Myllynen Kimmo</cp:lastModifiedBy>
  <cp:revision>1</cp:revision>
  <dcterms:created xsi:type="dcterms:W3CDTF">2023-03-10T14:57:16Z</dcterms:created>
  <dcterms:modified xsi:type="dcterms:W3CDTF">2023-03-14T14:22:44Z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0x01010076760EB447055C438D41C36DBC8DB149</vt:lpwstr>
  </property>
</Properties>
</file>